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3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0" r:id="rId10"/>
  </p:sldIdLst>
  <p:sldSz cx="12188825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20"/>
    <a:srgbClr val="00C1D5"/>
    <a:srgbClr val="387C2C"/>
    <a:srgbClr val="AADB1E"/>
    <a:srgbClr val="6DB33F"/>
    <a:srgbClr val="006990"/>
    <a:srgbClr val="E6E6E6"/>
    <a:srgbClr val="7F35AB"/>
    <a:srgbClr val="7636AE"/>
    <a:srgbClr val="264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783" autoAdjust="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outlineViewPr>
    <p:cViewPr>
      <p:scale>
        <a:sx n="33" d="100"/>
        <a:sy n="33" d="100"/>
      </p:scale>
      <p:origin x="0" y="-511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6396"/>
    </p:cViewPr>
  </p:sorterViewPr>
  <p:notesViewPr>
    <p:cSldViewPr snapToGrid="0" showGuides="1">
      <p:cViewPr varScale="1">
        <p:scale>
          <a:sx n="59" d="100"/>
          <a:sy n="59" d="100"/>
        </p:scale>
        <p:origin x="2371" y="1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Metropolis" panose="00000500000000000000" pitchFamily="50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>
                <a:latin typeface="Metropolis" panose="00000500000000000000" pitchFamily="50" charset="0"/>
              </a:rPr>
              <a:t>9/9/19</a:t>
            </a:fld>
            <a:endParaRPr lang="en-US" dirty="0">
              <a:latin typeface="Metropolis" panose="00000500000000000000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Metropolis" panose="00000500000000000000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>
                <a:latin typeface="Metropolis" panose="00000500000000000000" pitchFamily="50" charset="0"/>
              </a:rPr>
              <a:t>‹#›</a:t>
            </a:fld>
            <a:endParaRPr lang="en-US" dirty="0">
              <a:latin typeface="Metropoli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1-18T15:55:36.535"/>
    </inkml:context>
    <inkml:brush xml:id="br0">
      <inkml:brushProperty name="width" value="0.03333" units="cm"/>
      <inkml:brushProperty name="height" value="0.03333" units="cm"/>
    </inkml:brush>
  </inkml:definitions>
  <inkml:trace contextRef="#ctx0" brushRef="#br0">13866 7577 4258 0 0,'0'0'-944'0'0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tropolis" panose="00000500000000000000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tropolis" panose="00000500000000000000" pitchFamily="50" charset="0"/>
              </a:defRPr>
            </a:lvl1pPr>
          </a:lstStyle>
          <a:p>
            <a:fld id="{3CB6F0DB-E055-41D0-9102-627A646E4242}" type="datetimeFigureOut">
              <a:rPr lang="en-US" smtClean="0"/>
              <a:pPr/>
              <a:t>9/9/19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8988" y="609600"/>
            <a:ext cx="5280025" cy="297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7200" y="3810000"/>
            <a:ext cx="5943600" cy="487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tropolis" panose="00000500000000000000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tropolis" panose="00000500000000000000" pitchFamily="50" charset="0"/>
              </a:defRPr>
            </a:lvl1pPr>
          </a:lstStyle>
          <a:p>
            <a:fld id="{9F4FBC3A-A12C-40F9-BB8D-BC30C79013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tropolis" panose="00000500000000000000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tropolis" panose="00000500000000000000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tropolis" panose="00000500000000000000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tropolis" panose="00000500000000000000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tropolis" panose="00000500000000000000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mware.com/content/dam/brand/photography-only/power-point-assets/ppt-fonts/Metropolis-Light-Regular-font.zip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782F443-93A0-4919-89E7-37E501919603}"/>
              </a:ext>
            </a:extLst>
          </p:cNvPr>
          <p:cNvSpPr/>
          <p:nvPr userDrawn="1"/>
        </p:nvSpPr>
        <p:spPr>
          <a:xfrm rot="2700000">
            <a:off x="1530975" y="-2580079"/>
            <a:ext cx="3206987" cy="9623529"/>
          </a:xfrm>
          <a:custGeom>
            <a:avLst/>
            <a:gdLst>
              <a:gd name="connsiteX0" fmla="*/ 3621 w 3204432"/>
              <a:gd name="connsiteY0" fmla="*/ 3200811 h 9623529"/>
              <a:gd name="connsiteX1" fmla="*/ 3204432 w 3204432"/>
              <a:gd name="connsiteY1" fmla="*/ 0 h 9623529"/>
              <a:gd name="connsiteX2" fmla="*/ 3204432 w 3204432"/>
              <a:gd name="connsiteY2" fmla="*/ 8389488 h 9623529"/>
              <a:gd name="connsiteX3" fmla="*/ 3197162 w 3204432"/>
              <a:gd name="connsiteY3" fmla="*/ 8389488 h 9623529"/>
              <a:gd name="connsiteX4" fmla="*/ 3201565 w 3204432"/>
              <a:gd name="connsiteY4" fmla="*/ 8393890 h 9623529"/>
              <a:gd name="connsiteX5" fmla="*/ 1971926 w 3204432"/>
              <a:gd name="connsiteY5" fmla="*/ 9623529 h 9623529"/>
              <a:gd name="connsiteX6" fmla="*/ 0 w 3204432"/>
              <a:gd name="connsiteY6" fmla="*/ 7651603 h 9623529"/>
              <a:gd name="connsiteX7" fmla="*/ 3621 w 3204432"/>
              <a:gd name="connsiteY7" fmla="*/ 7647982 h 9623529"/>
              <a:gd name="connsiteX8" fmla="*/ 3621 w 3204432"/>
              <a:gd name="connsiteY8" fmla="*/ 3200811 h 9623529"/>
              <a:gd name="connsiteX0" fmla="*/ 3621 w 3206055"/>
              <a:gd name="connsiteY0" fmla="*/ 3200811 h 9623529"/>
              <a:gd name="connsiteX1" fmla="*/ 3204432 w 3206055"/>
              <a:gd name="connsiteY1" fmla="*/ 0 h 9623529"/>
              <a:gd name="connsiteX2" fmla="*/ 3204432 w 3206055"/>
              <a:gd name="connsiteY2" fmla="*/ 8389488 h 9623529"/>
              <a:gd name="connsiteX3" fmla="*/ 3197162 w 3206055"/>
              <a:gd name="connsiteY3" fmla="*/ 8389488 h 9623529"/>
              <a:gd name="connsiteX4" fmla="*/ 3206055 w 3206055"/>
              <a:gd name="connsiteY4" fmla="*/ 9386208 h 9623529"/>
              <a:gd name="connsiteX5" fmla="*/ 1971926 w 3206055"/>
              <a:gd name="connsiteY5" fmla="*/ 9623529 h 9623529"/>
              <a:gd name="connsiteX6" fmla="*/ 0 w 3206055"/>
              <a:gd name="connsiteY6" fmla="*/ 7651603 h 9623529"/>
              <a:gd name="connsiteX7" fmla="*/ 3621 w 3206055"/>
              <a:gd name="connsiteY7" fmla="*/ 7647982 h 9623529"/>
              <a:gd name="connsiteX8" fmla="*/ 3621 w 3206055"/>
              <a:gd name="connsiteY8" fmla="*/ 3200811 h 9623529"/>
              <a:gd name="connsiteX0" fmla="*/ 3621 w 3206987"/>
              <a:gd name="connsiteY0" fmla="*/ 3200811 h 9623529"/>
              <a:gd name="connsiteX1" fmla="*/ 3204432 w 3206987"/>
              <a:gd name="connsiteY1" fmla="*/ 0 h 9623529"/>
              <a:gd name="connsiteX2" fmla="*/ 3204432 w 3206987"/>
              <a:gd name="connsiteY2" fmla="*/ 8389488 h 9623529"/>
              <a:gd name="connsiteX3" fmla="*/ 3206142 w 3206987"/>
              <a:gd name="connsiteY3" fmla="*/ 8407448 h 9623529"/>
              <a:gd name="connsiteX4" fmla="*/ 3206055 w 3206987"/>
              <a:gd name="connsiteY4" fmla="*/ 9386208 h 9623529"/>
              <a:gd name="connsiteX5" fmla="*/ 1971926 w 3206987"/>
              <a:gd name="connsiteY5" fmla="*/ 9623529 h 9623529"/>
              <a:gd name="connsiteX6" fmla="*/ 0 w 3206987"/>
              <a:gd name="connsiteY6" fmla="*/ 7651603 h 9623529"/>
              <a:gd name="connsiteX7" fmla="*/ 3621 w 3206987"/>
              <a:gd name="connsiteY7" fmla="*/ 7647982 h 9623529"/>
              <a:gd name="connsiteX8" fmla="*/ 3621 w 3206987"/>
              <a:gd name="connsiteY8" fmla="*/ 3200811 h 962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6987" h="9623529">
                <a:moveTo>
                  <a:pt x="3621" y="3200811"/>
                </a:moveTo>
                <a:lnTo>
                  <a:pt x="3204432" y="0"/>
                </a:lnTo>
                <a:lnTo>
                  <a:pt x="3204432" y="8389488"/>
                </a:lnTo>
                <a:lnTo>
                  <a:pt x="3206142" y="8407448"/>
                </a:lnTo>
                <a:cubicBezTo>
                  <a:pt x="3209106" y="8739688"/>
                  <a:pt x="3203091" y="9053968"/>
                  <a:pt x="3206055" y="9386208"/>
                </a:cubicBezTo>
                <a:lnTo>
                  <a:pt x="1971926" y="9623529"/>
                </a:lnTo>
                <a:lnTo>
                  <a:pt x="0" y="7651603"/>
                </a:lnTo>
                <a:lnTo>
                  <a:pt x="3621" y="7647982"/>
                </a:lnTo>
                <a:lnTo>
                  <a:pt x="3621" y="3200811"/>
                </a:lnTo>
                <a:close/>
              </a:path>
            </a:pathLst>
          </a:custGeom>
          <a:gradFill>
            <a:gsLst>
              <a:gs pos="24000">
                <a:schemeClr val="accent4"/>
              </a:gs>
              <a:gs pos="87000">
                <a:schemeClr val="accent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2DCDC53-603A-40A5-A8CC-0073D40D11EF}"/>
              </a:ext>
            </a:extLst>
          </p:cNvPr>
          <p:cNvSpPr/>
          <p:nvPr userDrawn="1"/>
        </p:nvSpPr>
        <p:spPr>
          <a:xfrm rot="2700000">
            <a:off x="1632126" y="1230939"/>
            <a:ext cx="3535790" cy="7514148"/>
          </a:xfrm>
          <a:custGeom>
            <a:avLst/>
            <a:gdLst>
              <a:gd name="connsiteX0" fmla="*/ 0 w 3535790"/>
              <a:gd name="connsiteY0" fmla="*/ 0 h 7514148"/>
              <a:gd name="connsiteX1" fmla="*/ 3535790 w 3535790"/>
              <a:gd name="connsiteY1" fmla="*/ 0 h 7514148"/>
              <a:gd name="connsiteX2" fmla="*/ 3535790 w 3535790"/>
              <a:gd name="connsiteY2" fmla="*/ 4642648 h 7514148"/>
              <a:gd name="connsiteX3" fmla="*/ 706090 w 3535790"/>
              <a:gd name="connsiteY3" fmla="*/ 7514148 h 7514148"/>
              <a:gd name="connsiteX4" fmla="*/ 0 w 3535790"/>
              <a:gd name="connsiteY4" fmla="*/ 6808058 h 7514148"/>
              <a:gd name="connsiteX5" fmla="*/ 0 w 3535790"/>
              <a:gd name="connsiteY5" fmla="*/ 0 h 7514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5790" h="7514148">
                <a:moveTo>
                  <a:pt x="0" y="0"/>
                </a:moveTo>
                <a:lnTo>
                  <a:pt x="3535790" y="0"/>
                </a:lnTo>
                <a:lnTo>
                  <a:pt x="3535790" y="4642648"/>
                </a:lnTo>
                <a:lnTo>
                  <a:pt x="706090" y="7514148"/>
                </a:lnTo>
                <a:lnTo>
                  <a:pt x="0" y="680805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143">
                <a:schemeClr val="bg1">
                  <a:alpha val="0"/>
                </a:schemeClr>
              </a:gs>
              <a:gs pos="14000">
                <a:schemeClr val="bg1">
                  <a:alpha val="0"/>
                </a:schemeClr>
              </a:gs>
              <a:gs pos="72000">
                <a:schemeClr val="accent1"/>
              </a:gs>
            </a:gsLst>
            <a:lin ang="4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92948" y="1582578"/>
            <a:ext cx="4996403" cy="1234440"/>
          </a:xfrm>
        </p:spPr>
        <p:txBody>
          <a:bodyPr wrap="square" anchor="b"/>
          <a:lstStyle>
            <a:lvl1pPr algn="l">
              <a:defRPr sz="4000" b="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8" name="Subtitle 2">
            <a:extLst>
              <a:ext uri="{FF2B5EF4-FFF2-40B4-BE49-F238E27FC236}">
                <a16:creationId xmlns:a16="http://schemas.microsoft.com/office/drawing/2014/main" id="{6EBAFA4D-7B92-4E38-8320-94F3BCA2E41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6592948" y="2867279"/>
            <a:ext cx="5116452" cy="41640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EA43E1E-B208-4DC4-9D6A-01669D00DA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2948" y="4737425"/>
            <a:ext cx="3657600" cy="355601"/>
          </a:xfrm>
        </p:spPr>
        <p:txBody>
          <a:bodyPr anchor="b"/>
          <a:lstStyle>
            <a:lvl1pPr algn="l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29" name="Text Placeholder 6">
            <a:extLst>
              <a:ext uri="{FF2B5EF4-FFF2-40B4-BE49-F238E27FC236}">
                <a16:creationId xmlns:a16="http://schemas.microsoft.com/office/drawing/2014/main" id="{2111BB8B-7B37-4FB4-B2CD-984FE1C6C5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2948" y="5138745"/>
            <a:ext cx="3657600" cy="355601"/>
          </a:xfrm>
        </p:spPr>
        <p:txBody>
          <a:bodyPr/>
          <a:lstStyle>
            <a:lvl1pPr algn="l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Role / Title at VMware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68E7D54E-C753-48F7-AB43-C7A586277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92948" y="5494346"/>
            <a:ext cx="3657600" cy="608742"/>
          </a:xfrm>
        </p:spPr>
        <p:txBody>
          <a:bodyPr/>
          <a:lstStyle>
            <a:lvl1pPr algn="l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Email address@vmware.com</a:t>
            </a:r>
          </a:p>
          <a:p>
            <a:pPr lvl="0"/>
            <a:r>
              <a:rPr lang="en-US" dirty="0" err="1"/>
              <a:t>Github</a:t>
            </a:r>
            <a:r>
              <a:rPr lang="en-US" dirty="0"/>
              <a:t> / twitter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71B1726-E7C5-4C32-A22F-BB8C0CA833E9}"/>
              </a:ext>
            </a:extLst>
          </p:cNvPr>
          <p:cNvGrpSpPr/>
          <p:nvPr userDrawn="1"/>
        </p:nvGrpSpPr>
        <p:grpSpPr>
          <a:xfrm>
            <a:off x="608012" y="6445106"/>
            <a:ext cx="1184397" cy="186690"/>
            <a:chOff x="863272" y="6563918"/>
            <a:chExt cx="861082" cy="135727"/>
          </a:xfrm>
          <a:solidFill>
            <a:schemeClr val="bg1"/>
          </a:solidFill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0AEE4566-BDD0-43EB-8593-753B4AFC53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963" y="6569284"/>
              <a:ext cx="181812" cy="128783"/>
            </a:xfrm>
            <a:custGeom>
              <a:avLst/>
              <a:gdLst>
                <a:gd name="T0" fmla="*/ 52 w 243"/>
                <a:gd name="T1" fmla="*/ 159 h 170"/>
                <a:gd name="T2" fmla="*/ 2 w 243"/>
                <a:gd name="T3" fmla="*/ 19 h 170"/>
                <a:gd name="T4" fmla="*/ 0 w 243"/>
                <a:gd name="T5" fmla="*/ 12 h 170"/>
                <a:gd name="T6" fmla="*/ 13 w 243"/>
                <a:gd name="T7" fmla="*/ 0 h 170"/>
                <a:gd name="T8" fmla="*/ 25 w 243"/>
                <a:gd name="T9" fmla="*/ 11 h 170"/>
                <a:gd name="T10" fmla="*/ 67 w 243"/>
                <a:gd name="T11" fmla="*/ 131 h 170"/>
                <a:gd name="T12" fmla="*/ 109 w 243"/>
                <a:gd name="T13" fmla="*/ 10 h 170"/>
                <a:gd name="T14" fmla="*/ 121 w 243"/>
                <a:gd name="T15" fmla="*/ 0 h 170"/>
                <a:gd name="T16" fmla="*/ 122 w 243"/>
                <a:gd name="T17" fmla="*/ 0 h 170"/>
                <a:gd name="T18" fmla="*/ 135 w 243"/>
                <a:gd name="T19" fmla="*/ 10 h 170"/>
                <a:gd name="T20" fmla="*/ 177 w 243"/>
                <a:gd name="T21" fmla="*/ 131 h 170"/>
                <a:gd name="T22" fmla="*/ 219 w 243"/>
                <a:gd name="T23" fmla="*/ 10 h 170"/>
                <a:gd name="T24" fmla="*/ 231 w 243"/>
                <a:gd name="T25" fmla="*/ 0 h 170"/>
                <a:gd name="T26" fmla="*/ 243 w 243"/>
                <a:gd name="T27" fmla="*/ 12 h 170"/>
                <a:gd name="T28" fmla="*/ 241 w 243"/>
                <a:gd name="T29" fmla="*/ 19 h 170"/>
                <a:gd name="T30" fmla="*/ 191 w 243"/>
                <a:gd name="T31" fmla="*/ 159 h 170"/>
                <a:gd name="T32" fmla="*/ 177 w 243"/>
                <a:gd name="T33" fmla="*/ 170 h 170"/>
                <a:gd name="T34" fmla="*/ 176 w 243"/>
                <a:gd name="T35" fmla="*/ 170 h 170"/>
                <a:gd name="T36" fmla="*/ 163 w 243"/>
                <a:gd name="T37" fmla="*/ 159 h 170"/>
                <a:gd name="T38" fmla="*/ 122 w 243"/>
                <a:gd name="T39" fmla="*/ 40 h 170"/>
                <a:gd name="T40" fmla="*/ 80 w 243"/>
                <a:gd name="T41" fmla="*/ 159 h 170"/>
                <a:gd name="T42" fmla="*/ 66 w 243"/>
                <a:gd name="T43" fmla="*/ 170 h 170"/>
                <a:gd name="T44" fmla="*/ 66 w 243"/>
                <a:gd name="T45" fmla="*/ 170 h 170"/>
                <a:gd name="T46" fmla="*/ 52 w 243"/>
                <a:gd name="T47" fmla="*/ 15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3" h="17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CDDDBBBD-2B47-4F32-9507-B47217AD31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09084" y="6569284"/>
              <a:ext cx="70389" cy="128783"/>
            </a:xfrm>
            <a:custGeom>
              <a:avLst/>
              <a:gdLst>
                <a:gd name="T0" fmla="*/ 0 w 94"/>
                <a:gd name="T1" fmla="*/ 13 h 170"/>
                <a:gd name="T2" fmla="*/ 12 w 94"/>
                <a:gd name="T3" fmla="*/ 0 h 170"/>
                <a:gd name="T4" fmla="*/ 24 w 94"/>
                <a:gd name="T5" fmla="*/ 13 h 170"/>
                <a:gd name="T6" fmla="*/ 24 w 94"/>
                <a:gd name="T7" fmla="*/ 41 h 170"/>
                <a:gd name="T8" fmla="*/ 82 w 94"/>
                <a:gd name="T9" fmla="*/ 0 h 170"/>
                <a:gd name="T10" fmla="*/ 94 w 94"/>
                <a:gd name="T11" fmla="*/ 13 h 170"/>
                <a:gd name="T12" fmla="*/ 83 w 94"/>
                <a:gd name="T13" fmla="*/ 25 h 170"/>
                <a:gd name="T14" fmla="*/ 24 w 94"/>
                <a:gd name="T15" fmla="*/ 101 h 170"/>
                <a:gd name="T16" fmla="*/ 24 w 94"/>
                <a:gd name="T17" fmla="*/ 157 h 170"/>
                <a:gd name="T18" fmla="*/ 12 w 94"/>
                <a:gd name="T19" fmla="*/ 170 h 170"/>
                <a:gd name="T20" fmla="*/ 0 w 94"/>
                <a:gd name="T21" fmla="*/ 157 h 170"/>
                <a:gd name="T22" fmla="*/ 0 w 94"/>
                <a:gd name="T23" fmla="*/ 1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7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A63A2EB-B414-427C-8975-27B69B276D4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77894" y="6569284"/>
              <a:ext cx="115211" cy="130361"/>
            </a:xfrm>
            <a:custGeom>
              <a:avLst/>
              <a:gdLst>
                <a:gd name="T0" fmla="*/ 129 w 154"/>
                <a:gd name="T1" fmla="*/ 76 h 172"/>
                <a:gd name="T2" fmla="*/ 77 w 154"/>
                <a:gd name="T3" fmla="*/ 21 h 172"/>
                <a:gd name="T4" fmla="*/ 25 w 154"/>
                <a:gd name="T5" fmla="*/ 76 h 172"/>
                <a:gd name="T6" fmla="*/ 129 w 154"/>
                <a:gd name="T7" fmla="*/ 76 h 172"/>
                <a:gd name="T8" fmla="*/ 81 w 154"/>
                <a:gd name="T9" fmla="*/ 172 h 172"/>
                <a:gd name="T10" fmla="*/ 0 w 154"/>
                <a:gd name="T11" fmla="*/ 86 h 172"/>
                <a:gd name="T12" fmla="*/ 0 w 154"/>
                <a:gd name="T13" fmla="*/ 85 h 172"/>
                <a:gd name="T14" fmla="*/ 78 w 154"/>
                <a:gd name="T15" fmla="*/ 0 h 172"/>
                <a:gd name="T16" fmla="*/ 154 w 154"/>
                <a:gd name="T17" fmla="*/ 83 h 172"/>
                <a:gd name="T18" fmla="*/ 142 w 154"/>
                <a:gd name="T19" fmla="*/ 95 h 172"/>
                <a:gd name="T20" fmla="*/ 25 w 154"/>
                <a:gd name="T21" fmla="*/ 95 h 172"/>
                <a:gd name="T22" fmla="*/ 82 w 154"/>
                <a:gd name="T23" fmla="*/ 150 h 172"/>
                <a:gd name="T24" fmla="*/ 129 w 154"/>
                <a:gd name="T25" fmla="*/ 131 h 172"/>
                <a:gd name="T26" fmla="*/ 136 w 154"/>
                <a:gd name="T27" fmla="*/ 128 h 172"/>
                <a:gd name="T28" fmla="*/ 146 w 154"/>
                <a:gd name="T29" fmla="*/ 139 h 172"/>
                <a:gd name="T30" fmla="*/ 142 w 154"/>
                <a:gd name="T31" fmla="*/ 147 h 172"/>
                <a:gd name="T32" fmla="*/ 81 w 154"/>
                <a:gd name="T3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4" h="172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4AFD0B14-399F-447F-BBDD-FF049C867FA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77775" y="6569284"/>
              <a:ext cx="108898" cy="130361"/>
            </a:xfrm>
            <a:custGeom>
              <a:avLst/>
              <a:gdLst>
                <a:gd name="T0" fmla="*/ 122 w 146"/>
                <a:gd name="T1" fmla="*/ 107 h 172"/>
                <a:gd name="T2" fmla="*/ 122 w 146"/>
                <a:gd name="T3" fmla="*/ 91 h 172"/>
                <a:gd name="T4" fmla="*/ 74 w 146"/>
                <a:gd name="T5" fmla="*/ 84 h 172"/>
                <a:gd name="T6" fmla="*/ 25 w 146"/>
                <a:gd name="T7" fmla="*/ 118 h 172"/>
                <a:gd name="T8" fmla="*/ 25 w 146"/>
                <a:gd name="T9" fmla="*/ 119 h 172"/>
                <a:gd name="T10" fmla="*/ 67 w 146"/>
                <a:gd name="T11" fmla="*/ 152 h 172"/>
                <a:gd name="T12" fmla="*/ 122 w 146"/>
                <a:gd name="T13" fmla="*/ 107 h 172"/>
                <a:gd name="T14" fmla="*/ 0 w 146"/>
                <a:gd name="T15" fmla="*/ 120 h 172"/>
                <a:gd name="T16" fmla="*/ 0 w 146"/>
                <a:gd name="T17" fmla="*/ 119 h 172"/>
                <a:gd name="T18" fmla="*/ 71 w 146"/>
                <a:gd name="T19" fmla="*/ 66 h 172"/>
                <a:gd name="T20" fmla="*/ 122 w 146"/>
                <a:gd name="T21" fmla="*/ 73 h 172"/>
                <a:gd name="T22" fmla="*/ 122 w 146"/>
                <a:gd name="T23" fmla="*/ 67 h 172"/>
                <a:gd name="T24" fmla="*/ 73 w 146"/>
                <a:gd name="T25" fmla="*/ 22 h 172"/>
                <a:gd name="T26" fmla="*/ 34 w 146"/>
                <a:gd name="T27" fmla="*/ 30 h 172"/>
                <a:gd name="T28" fmla="*/ 30 w 146"/>
                <a:gd name="T29" fmla="*/ 31 h 172"/>
                <a:gd name="T30" fmla="*/ 19 w 146"/>
                <a:gd name="T31" fmla="*/ 20 h 172"/>
                <a:gd name="T32" fmla="*/ 26 w 146"/>
                <a:gd name="T33" fmla="*/ 10 h 172"/>
                <a:gd name="T34" fmla="*/ 75 w 146"/>
                <a:gd name="T35" fmla="*/ 0 h 172"/>
                <a:gd name="T36" fmla="*/ 129 w 146"/>
                <a:gd name="T37" fmla="*/ 19 h 172"/>
                <a:gd name="T38" fmla="*/ 146 w 146"/>
                <a:gd name="T39" fmla="*/ 67 h 172"/>
                <a:gd name="T40" fmla="*/ 146 w 146"/>
                <a:gd name="T41" fmla="*/ 158 h 172"/>
                <a:gd name="T42" fmla="*/ 134 w 146"/>
                <a:gd name="T43" fmla="*/ 170 h 172"/>
                <a:gd name="T44" fmla="*/ 122 w 146"/>
                <a:gd name="T45" fmla="*/ 159 h 172"/>
                <a:gd name="T46" fmla="*/ 122 w 146"/>
                <a:gd name="T47" fmla="*/ 143 h 172"/>
                <a:gd name="T48" fmla="*/ 62 w 146"/>
                <a:gd name="T49" fmla="*/ 172 h 172"/>
                <a:gd name="T50" fmla="*/ 0 w 146"/>
                <a:gd name="T51" fmla="*/ 12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6" h="172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0778A2AC-9D1D-4FDB-973A-47DEA98860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3272" y="6563918"/>
              <a:ext cx="325115" cy="135727"/>
            </a:xfrm>
            <a:custGeom>
              <a:avLst/>
              <a:gdLst>
                <a:gd name="T0" fmla="*/ 49 w 435"/>
                <a:gd name="T1" fmla="*/ 18 h 179"/>
                <a:gd name="T2" fmla="*/ 17 w 435"/>
                <a:gd name="T3" fmla="*/ 6 h 179"/>
                <a:gd name="T4" fmla="*/ 6 w 435"/>
                <a:gd name="T5" fmla="*/ 37 h 179"/>
                <a:gd name="T6" fmla="*/ 58 w 435"/>
                <a:gd name="T7" fmla="*/ 152 h 179"/>
                <a:gd name="T8" fmla="*/ 92 w 435"/>
                <a:gd name="T9" fmla="*/ 179 h 179"/>
                <a:gd name="T10" fmla="*/ 125 w 435"/>
                <a:gd name="T11" fmla="*/ 152 h 179"/>
                <a:gd name="T12" fmla="*/ 171 w 435"/>
                <a:gd name="T13" fmla="*/ 51 h 179"/>
                <a:gd name="T14" fmla="*/ 178 w 435"/>
                <a:gd name="T15" fmla="*/ 46 h 179"/>
                <a:gd name="T16" fmla="*/ 185 w 435"/>
                <a:gd name="T17" fmla="*/ 54 h 179"/>
                <a:gd name="T18" fmla="*/ 185 w 435"/>
                <a:gd name="T19" fmla="*/ 151 h 179"/>
                <a:gd name="T20" fmla="*/ 209 w 435"/>
                <a:gd name="T21" fmla="*/ 179 h 179"/>
                <a:gd name="T22" fmla="*/ 234 w 435"/>
                <a:gd name="T23" fmla="*/ 151 h 179"/>
                <a:gd name="T24" fmla="*/ 234 w 435"/>
                <a:gd name="T25" fmla="*/ 72 h 179"/>
                <a:gd name="T26" fmla="*/ 260 w 435"/>
                <a:gd name="T27" fmla="*/ 46 h 179"/>
                <a:gd name="T28" fmla="*/ 285 w 435"/>
                <a:gd name="T29" fmla="*/ 72 h 179"/>
                <a:gd name="T30" fmla="*/ 285 w 435"/>
                <a:gd name="T31" fmla="*/ 151 h 179"/>
                <a:gd name="T32" fmla="*/ 310 w 435"/>
                <a:gd name="T33" fmla="*/ 179 h 179"/>
                <a:gd name="T34" fmla="*/ 334 w 435"/>
                <a:gd name="T35" fmla="*/ 151 h 179"/>
                <a:gd name="T36" fmla="*/ 334 w 435"/>
                <a:gd name="T37" fmla="*/ 72 h 179"/>
                <a:gd name="T38" fmla="*/ 360 w 435"/>
                <a:gd name="T39" fmla="*/ 46 h 179"/>
                <a:gd name="T40" fmla="*/ 385 w 435"/>
                <a:gd name="T41" fmla="*/ 72 h 179"/>
                <a:gd name="T42" fmla="*/ 385 w 435"/>
                <a:gd name="T43" fmla="*/ 151 h 179"/>
                <a:gd name="T44" fmla="*/ 410 w 435"/>
                <a:gd name="T45" fmla="*/ 179 h 179"/>
                <a:gd name="T46" fmla="*/ 435 w 435"/>
                <a:gd name="T47" fmla="*/ 151 h 179"/>
                <a:gd name="T48" fmla="*/ 435 w 435"/>
                <a:gd name="T49" fmla="*/ 61 h 179"/>
                <a:gd name="T50" fmla="*/ 375 w 435"/>
                <a:gd name="T51" fmla="*/ 4 h 179"/>
                <a:gd name="T52" fmla="*/ 323 w 435"/>
                <a:gd name="T53" fmla="*/ 26 h 179"/>
                <a:gd name="T54" fmla="*/ 272 w 435"/>
                <a:gd name="T55" fmla="*/ 4 h 179"/>
                <a:gd name="T56" fmla="*/ 223 w 435"/>
                <a:gd name="T57" fmla="*/ 26 h 179"/>
                <a:gd name="T58" fmla="*/ 178 w 435"/>
                <a:gd name="T59" fmla="*/ 4 h 179"/>
                <a:gd name="T60" fmla="*/ 125 w 435"/>
                <a:gd name="T61" fmla="*/ 40 h 179"/>
                <a:gd name="T62" fmla="*/ 92 w 435"/>
                <a:gd name="T63" fmla="*/ 119 h 179"/>
                <a:gd name="T64" fmla="*/ 49 w 435"/>
                <a:gd name="T65" fmla="*/ 1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5" h="179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52873CFF-17A0-467C-B061-5E3FD5E92C7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94683" y="6569284"/>
              <a:ext cx="29671" cy="31249"/>
            </a:xfrm>
            <a:custGeom>
              <a:avLst/>
              <a:gdLst>
                <a:gd name="T0" fmla="*/ 37 w 40"/>
                <a:gd name="T1" fmla="*/ 20 h 41"/>
                <a:gd name="T2" fmla="*/ 37 w 40"/>
                <a:gd name="T3" fmla="*/ 20 h 41"/>
                <a:gd name="T4" fmla="*/ 20 w 40"/>
                <a:gd name="T5" fmla="*/ 4 h 41"/>
                <a:gd name="T6" fmla="*/ 3 w 40"/>
                <a:gd name="T7" fmla="*/ 20 h 41"/>
                <a:gd name="T8" fmla="*/ 3 w 40"/>
                <a:gd name="T9" fmla="*/ 21 h 41"/>
                <a:gd name="T10" fmla="*/ 20 w 40"/>
                <a:gd name="T11" fmla="*/ 37 h 41"/>
                <a:gd name="T12" fmla="*/ 37 w 40"/>
                <a:gd name="T13" fmla="*/ 20 h 41"/>
                <a:gd name="T14" fmla="*/ 0 w 40"/>
                <a:gd name="T15" fmla="*/ 21 h 41"/>
                <a:gd name="T16" fmla="*/ 0 w 40"/>
                <a:gd name="T17" fmla="*/ 20 h 41"/>
                <a:gd name="T18" fmla="*/ 20 w 40"/>
                <a:gd name="T19" fmla="*/ 0 h 41"/>
                <a:gd name="T20" fmla="*/ 40 w 40"/>
                <a:gd name="T21" fmla="*/ 20 h 41"/>
                <a:gd name="T22" fmla="*/ 40 w 40"/>
                <a:gd name="T23" fmla="*/ 20 h 41"/>
                <a:gd name="T24" fmla="*/ 20 w 40"/>
                <a:gd name="T25" fmla="*/ 41 h 41"/>
                <a:gd name="T26" fmla="*/ 0 w 40"/>
                <a:gd name="T27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41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C351EEF9-CE8C-4948-8867-FDC697419B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3521" y="6576859"/>
              <a:ext cx="12626" cy="15151"/>
            </a:xfrm>
            <a:custGeom>
              <a:avLst/>
              <a:gdLst>
                <a:gd name="T0" fmla="*/ 9 w 17"/>
                <a:gd name="T1" fmla="*/ 10 h 20"/>
                <a:gd name="T2" fmla="*/ 12 w 17"/>
                <a:gd name="T3" fmla="*/ 7 h 20"/>
                <a:gd name="T4" fmla="*/ 12 w 17"/>
                <a:gd name="T5" fmla="*/ 7 h 20"/>
                <a:gd name="T6" fmla="*/ 9 w 17"/>
                <a:gd name="T7" fmla="*/ 4 h 20"/>
                <a:gd name="T8" fmla="*/ 5 w 17"/>
                <a:gd name="T9" fmla="*/ 4 h 20"/>
                <a:gd name="T10" fmla="*/ 5 w 17"/>
                <a:gd name="T11" fmla="*/ 10 h 20"/>
                <a:gd name="T12" fmla="*/ 9 w 17"/>
                <a:gd name="T13" fmla="*/ 10 h 20"/>
                <a:gd name="T14" fmla="*/ 0 w 17"/>
                <a:gd name="T15" fmla="*/ 2 h 20"/>
                <a:gd name="T16" fmla="*/ 2 w 17"/>
                <a:gd name="T17" fmla="*/ 0 h 20"/>
                <a:gd name="T18" fmla="*/ 9 w 17"/>
                <a:gd name="T19" fmla="*/ 0 h 20"/>
                <a:gd name="T20" fmla="*/ 15 w 17"/>
                <a:gd name="T21" fmla="*/ 2 h 20"/>
                <a:gd name="T22" fmla="*/ 17 w 17"/>
                <a:gd name="T23" fmla="*/ 7 h 20"/>
                <a:gd name="T24" fmla="*/ 17 w 17"/>
                <a:gd name="T25" fmla="*/ 7 h 20"/>
                <a:gd name="T26" fmla="*/ 13 w 17"/>
                <a:gd name="T27" fmla="*/ 13 h 20"/>
                <a:gd name="T28" fmla="*/ 16 w 17"/>
                <a:gd name="T29" fmla="*/ 17 h 20"/>
                <a:gd name="T30" fmla="*/ 16 w 17"/>
                <a:gd name="T31" fmla="*/ 18 h 20"/>
                <a:gd name="T32" fmla="*/ 14 w 17"/>
                <a:gd name="T33" fmla="*/ 20 h 20"/>
                <a:gd name="T34" fmla="*/ 12 w 17"/>
                <a:gd name="T35" fmla="*/ 19 h 20"/>
                <a:gd name="T36" fmla="*/ 8 w 17"/>
                <a:gd name="T37" fmla="*/ 14 h 20"/>
                <a:gd name="T38" fmla="*/ 5 w 17"/>
                <a:gd name="T39" fmla="*/ 14 h 20"/>
                <a:gd name="T40" fmla="*/ 5 w 17"/>
                <a:gd name="T41" fmla="*/ 18 h 20"/>
                <a:gd name="T42" fmla="*/ 2 w 17"/>
                <a:gd name="T43" fmla="*/ 20 h 20"/>
                <a:gd name="T44" fmla="*/ 0 w 17"/>
                <a:gd name="T45" fmla="*/ 18 h 20"/>
                <a:gd name="T46" fmla="*/ 0 w 17"/>
                <a:gd name="T47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2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76FCBCF-AFA0-4D2E-AF64-919BFE9B44B8}"/>
              </a:ext>
            </a:extLst>
          </p:cNvPr>
          <p:cNvSpPr txBox="1"/>
          <p:nvPr userDrawn="1"/>
        </p:nvSpPr>
        <p:spPr bwMode="white">
          <a:xfrm flipH="1">
            <a:off x="2073593" y="6506318"/>
            <a:ext cx="1728888" cy="18669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©2019 VMware, Inc.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29416F8-1B20-4892-97FA-108F191A5885}"/>
                  </a:ext>
                </a:extLst>
              </p14:cNvPr>
              <p14:cNvContentPartPr/>
              <p14:nvPr userDrawn="1"/>
            </p14:nvContentPartPr>
            <p14:xfrm>
              <a:off x="9859593" y="4881179"/>
              <a:ext cx="240" cy="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29416F8-1B20-4892-97FA-108F191A58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55513" y="4877099"/>
                <a:ext cx="7920" cy="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409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5DD6E7D-B875-48DF-B6A8-450BD6AE171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85688" y="0"/>
            <a:ext cx="5403138" cy="6764798"/>
          </a:xfrm>
        </p:spPr>
        <p:txBody>
          <a:bodyPr lIns="640080" tIns="0" rIns="640080" anchor="ctr"/>
          <a:lstStyle>
            <a:lvl1pPr algn="ctr">
              <a:defRPr/>
            </a:lvl1pPr>
          </a:lstStyle>
          <a:p>
            <a:r>
              <a:rPr lang="en-US" dirty="0"/>
              <a:t>Click on the icon to insert a picture from your computer</a:t>
            </a:r>
          </a:p>
        </p:txBody>
      </p:sp>
      <p:sp>
        <p:nvSpPr>
          <p:cNvPr id="17" name="Text Placeholder 862">
            <a:extLst>
              <a:ext uri="{FF2B5EF4-FFF2-40B4-BE49-F238E27FC236}">
                <a16:creationId xmlns:a16="http://schemas.microsoft.com/office/drawing/2014/main" id="{C8F55BC8-3E55-49EB-BF20-18EB4F7F59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8014" y="2514600"/>
            <a:ext cx="5485844" cy="1828799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273050" indent="0">
              <a:buNone/>
              <a:defRPr/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6E1A1B-7C56-4DE3-BC90-B387C7F3E670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082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0F1D41E-848B-4178-A0D2-2A18C6921400}"/>
              </a:ext>
            </a:extLst>
          </p:cNvPr>
          <p:cNvSpPr/>
          <p:nvPr userDrawn="1"/>
        </p:nvSpPr>
        <p:spPr bwMode="hidden">
          <a:xfrm>
            <a:off x="0" y="0"/>
            <a:ext cx="12188822" cy="43322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1ED419A-30D8-44AB-9256-156B54D449CD}"/>
              </a:ext>
            </a:extLst>
          </p:cNvPr>
          <p:cNvSpPr/>
          <p:nvPr userDrawn="1"/>
        </p:nvSpPr>
        <p:spPr bwMode="white">
          <a:xfrm>
            <a:off x="672527" y="722997"/>
            <a:ext cx="4470400" cy="44704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4BDA96F-134D-4855-8751-F1043ABF3B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2514599"/>
            <a:ext cx="5027613" cy="1371601"/>
          </a:xfrm>
        </p:spPr>
        <p:txBody>
          <a:bodyPr anchor="ctr"/>
          <a:lstStyle>
            <a:lvl1pPr>
              <a:spcBef>
                <a:spcPts val="0"/>
              </a:spcBef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Chart Placeholder 22">
            <a:extLst>
              <a:ext uri="{FF2B5EF4-FFF2-40B4-BE49-F238E27FC236}">
                <a16:creationId xmlns:a16="http://schemas.microsoft.com/office/drawing/2014/main" id="{4093E53D-7586-4113-99BD-F45F1343692F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662672" y="722997"/>
            <a:ext cx="4480256" cy="448025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insert a </a:t>
            </a:r>
            <a:br>
              <a:rPr lang="en-US" dirty="0"/>
            </a:br>
            <a:r>
              <a:rPr lang="en-US" dirty="0"/>
              <a:t>Doughnut chart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4F4198-4BE0-4282-8B86-20DED598DC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8330" y="5507147"/>
            <a:ext cx="1371064" cy="423862"/>
          </a:xfrm>
        </p:spPr>
        <p:txBody>
          <a:bodyPr/>
          <a:lstStyle>
            <a:lvl1pPr algn="l">
              <a:defRPr sz="12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12">
            <a:extLst>
              <a:ext uri="{FF2B5EF4-FFF2-40B4-BE49-F238E27FC236}">
                <a16:creationId xmlns:a16="http://schemas.microsoft.com/office/drawing/2014/main" id="{4B5F4E67-F2E8-4777-B495-668C321DCB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436416" y="5507147"/>
            <a:ext cx="1371064" cy="423862"/>
          </a:xfrm>
        </p:spPr>
        <p:txBody>
          <a:bodyPr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12">
            <a:extLst>
              <a:ext uri="{FF2B5EF4-FFF2-40B4-BE49-F238E27FC236}">
                <a16:creationId xmlns:a16="http://schemas.microsoft.com/office/drawing/2014/main" id="{704846F3-64ED-4181-8AEC-68B9734DA96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61103" y="5507147"/>
            <a:ext cx="1371064" cy="423862"/>
          </a:xfrm>
        </p:spPr>
        <p:txBody>
          <a:bodyPr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12">
            <a:extLst>
              <a:ext uri="{FF2B5EF4-FFF2-40B4-BE49-F238E27FC236}">
                <a16:creationId xmlns:a16="http://schemas.microsoft.com/office/drawing/2014/main" id="{DD17F439-D919-44B7-889F-96A1DAF172D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088109" y="5507147"/>
            <a:ext cx="1371064" cy="423862"/>
          </a:xfrm>
        </p:spPr>
        <p:txBody>
          <a:bodyPr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12">
            <a:extLst>
              <a:ext uri="{FF2B5EF4-FFF2-40B4-BE49-F238E27FC236}">
                <a16:creationId xmlns:a16="http://schemas.microsoft.com/office/drawing/2014/main" id="{0DA74846-CC03-44FE-9AE5-4975E808F8A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920672" y="5507147"/>
            <a:ext cx="1371064" cy="423862"/>
          </a:xfrm>
        </p:spPr>
        <p:txBody>
          <a:bodyPr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12">
            <a:extLst>
              <a:ext uri="{FF2B5EF4-FFF2-40B4-BE49-F238E27FC236}">
                <a16:creationId xmlns:a16="http://schemas.microsoft.com/office/drawing/2014/main" id="{EB51A67B-FBDC-4AB8-B81A-6B6B96D04F4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750028" y="5507147"/>
            <a:ext cx="1371064" cy="423862"/>
          </a:xfrm>
        </p:spPr>
        <p:txBody>
          <a:bodyPr/>
          <a:lstStyle>
            <a:lvl1pPr algn="l">
              <a:defRPr sz="12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C03ACE7-B591-43FD-A636-47D01F482F04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428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5025D71-18A5-4A22-8386-917E1B08C46A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999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/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88A8ACB-CBE3-4DC0-BBE3-C6829C462CD7}"/>
              </a:ext>
            </a:extLst>
          </p:cNvPr>
          <p:cNvSpPr/>
          <p:nvPr userDrawn="1"/>
        </p:nvSpPr>
        <p:spPr>
          <a:xfrm rot="2700000">
            <a:off x="500103" y="-2250712"/>
            <a:ext cx="2891746" cy="8395793"/>
          </a:xfrm>
          <a:custGeom>
            <a:avLst/>
            <a:gdLst>
              <a:gd name="connsiteX0" fmla="*/ 0 w 2891746"/>
              <a:gd name="connsiteY0" fmla="*/ 2890035 h 8395793"/>
              <a:gd name="connsiteX1" fmla="*/ 1390389 w 2891746"/>
              <a:gd name="connsiteY1" fmla="*/ 1499646 h 8395793"/>
              <a:gd name="connsiteX2" fmla="*/ 1390389 w 2891746"/>
              <a:gd name="connsiteY2" fmla="*/ 1499646 h 8395793"/>
              <a:gd name="connsiteX3" fmla="*/ 2890036 w 2891746"/>
              <a:gd name="connsiteY3" fmla="*/ 0 h 8395793"/>
              <a:gd name="connsiteX4" fmla="*/ 2890036 w 2891746"/>
              <a:gd name="connsiteY4" fmla="*/ 8322767 h 8395793"/>
              <a:gd name="connsiteX5" fmla="*/ 2891746 w 2891746"/>
              <a:gd name="connsiteY5" fmla="*/ 8340727 h 8395793"/>
              <a:gd name="connsiteX6" fmla="*/ 2891741 w 2891746"/>
              <a:gd name="connsiteY6" fmla="*/ 8395793 h 8395793"/>
              <a:gd name="connsiteX7" fmla="*/ 2546313 w 2891746"/>
              <a:gd name="connsiteY7" fmla="*/ 8050365 h 8395793"/>
              <a:gd name="connsiteX8" fmla="*/ 2546315 w 2891746"/>
              <a:gd name="connsiteY8" fmla="*/ 8050364 h 8395793"/>
              <a:gd name="connsiteX9" fmla="*/ 0 w 2891746"/>
              <a:gd name="connsiteY9" fmla="*/ 5504049 h 83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1746" h="8395793">
                <a:moveTo>
                  <a:pt x="0" y="2890035"/>
                </a:moveTo>
                <a:lnTo>
                  <a:pt x="1390389" y="1499646"/>
                </a:lnTo>
                <a:lnTo>
                  <a:pt x="1390389" y="1499646"/>
                </a:lnTo>
                <a:lnTo>
                  <a:pt x="2890036" y="0"/>
                </a:lnTo>
                <a:lnTo>
                  <a:pt x="2890036" y="8322767"/>
                </a:lnTo>
                <a:lnTo>
                  <a:pt x="2891746" y="8340727"/>
                </a:lnTo>
                <a:lnTo>
                  <a:pt x="2891741" y="8395793"/>
                </a:lnTo>
                <a:lnTo>
                  <a:pt x="2546313" y="8050365"/>
                </a:lnTo>
                <a:lnTo>
                  <a:pt x="2546315" y="8050364"/>
                </a:lnTo>
                <a:lnTo>
                  <a:pt x="0" y="5504049"/>
                </a:lnTo>
                <a:close/>
              </a:path>
            </a:pathLst>
          </a:custGeom>
          <a:gradFill>
            <a:gsLst>
              <a:gs pos="24000">
                <a:schemeClr val="accent4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20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B87096-C8D7-45D0-8DCC-218276F547CC}"/>
              </a:ext>
            </a:extLst>
          </p:cNvPr>
          <p:cNvGrpSpPr/>
          <p:nvPr userDrawn="1"/>
        </p:nvGrpSpPr>
        <p:grpSpPr>
          <a:xfrm>
            <a:off x="608012" y="6445106"/>
            <a:ext cx="1184397" cy="186690"/>
            <a:chOff x="863272" y="6563918"/>
            <a:chExt cx="861082" cy="135727"/>
          </a:xfrm>
          <a:solidFill>
            <a:schemeClr val="tx1"/>
          </a:solidFill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AC0FC71-A82A-4369-B44E-4E8FF53CA1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5963" y="6569284"/>
              <a:ext cx="181812" cy="128783"/>
            </a:xfrm>
            <a:custGeom>
              <a:avLst/>
              <a:gdLst>
                <a:gd name="T0" fmla="*/ 52 w 243"/>
                <a:gd name="T1" fmla="*/ 159 h 170"/>
                <a:gd name="T2" fmla="*/ 2 w 243"/>
                <a:gd name="T3" fmla="*/ 19 h 170"/>
                <a:gd name="T4" fmla="*/ 0 w 243"/>
                <a:gd name="T5" fmla="*/ 12 h 170"/>
                <a:gd name="T6" fmla="*/ 13 w 243"/>
                <a:gd name="T7" fmla="*/ 0 h 170"/>
                <a:gd name="T8" fmla="*/ 25 w 243"/>
                <a:gd name="T9" fmla="*/ 11 h 170"/>
                <a:gd name="T10" fmla="*/ 67 w 243"/>
                <a:gd name="T11" fmla="*/ 131 h 170"/>
                <a:gd name="T12" fmla="*/ 109 w 243"/>
                <a:gd name="T13" fmla="*/ 10 h 170"/>
                <a:gd name="T14" fmla="*/ 121 w 243"/>
                <a:gd name="T15" fmla="*/ 0 h 170"/>
                <a:gd name="T16" fmla="*/ 122 w 243"/>
                <a:gd name="T17" fmla="*/ 0 h 170"/>
                <a:gd name="T18" fmla="*/ 135 w 243"/>
                <a:gd name="T19" fmla="*/ 10 h 170"/>
                <a:gd name="T20" fmla="*/ 177 w 243"/>
                <a:gd name="T21" fmla="*/ 131 h 170"/>
                <a:gd name="T22" fmla="*/ 219 w 243"/>
                <a:gd name="T23" fmla="*/ 10 h 170"/>
                <a:gd name="T24" fmla="*/ 231 w 243"/>
                <a:gd name="T25" fmla="*/ 0 h 170"/>
                <a:gd name="T26" fmla="*/ 243 w 243"/>
                <a:gd name="T27" fmla="*/ 12 h 170"/>
                <a:gd name="T28" fmla="*/ 241 w 243"/>
                <a:gd name="T29" fmla="*/ 19 h 170"/>
                <a:gd name="T30" fmla="*/ 191 w 243"/>
                <a:gd name="T31" fmla="*/ 159 h 170"/>
                <a:gd name="T32" fmla="*/ 177 w 243"/>
                <a:gd name="T33" fmla="*/ 170 h 170"/>
                <a:gd name="T34" fmla="*/ 176 w 243"/>
                <a:gd name="T35" fmla="*/ 170 h 170"/>
                <a:gd name="T36" fmla="*/ 163 w 243"/>
                <a:gd name="T37" fmla="*/ 159 h 170"/>
                <a:gd name="T38" fmla="*/ 122 w 243"/>
                <a:gd name="T39" fmla="*/ 40 h 170"/>
                <a:gd name="T40" fmla="*/ 80 w 243"/>
                <a:gd name="T41" fmla="*/ 159 h 170"/>
                <a:gd name="T42" fmla="*/ 66 w 243"/>
                <a:gd name="T43" fmla="*/ 170 h 170"/>
                <a:gd name="T44" fmla="*/ 66 w 243"/>
                <a:gd name="T45" fmla="*/ 170 h 170"/>
                <a:gd name="T46" fmla="*/ 52 w 243"/>
                <a:gd name="T47" fmla="*/ 15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3" h="170">
                  <a:moveTo>
                    <a:pt x="52" y="15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9" y="0"/>
                    <a:pt x="23" y="4"/>
                    <a:pt x="25" y="1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11" y="4"/>
                    <a:pt x="114" y="0"/>
                    <a:pt x="121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9" y="0"/>
                    <a:pt x="133" y="4"/>
                    <a:pt x="135" y="10"/>
                  </a:cubicBezTo>
                  <a:cubicBezTo>
                    <a:pt x="177" y="131"/>
                    <a:pt x="177" y="131"/>
                    <a:pt x="177" y="131"/>
                  </a:cubicBezTo>
                  <a:cubicBezTo>
                    <a:pt x="219" y="10"/>
                    <a:pt x="219" y="10"/>
                    <a:pt x="219" y="10"/>
                  </a:cubicBezTo>
                  <a:cubicBezTo>
                    <a:pt x="221" y="5"/>
                    <a:pt x="224" y="0"/>
                    <a:pt x="231" y="0"/>
                  </a:cubicBezTo>
                  <a:cubicBezTo>
                    <a:pt x="238" y="0"/>
                    <a:pt x="243" y="6"/>
                    <a:pt x="243" y="12"/>
                  </a:cubicBezTo>
                  <a:cubicBezTo>
                    <a:pt x="243" y="14"/>
                    <a:pt x="242" y="17"/>
                    <a:pt x="241" y="19"/>
                  </a:cubicBezTo>
                  <a:cubicBezTo>
                    <a:pt x="191" y="159"/>
                    <a:pt x="191" y="159"/>
                    <a:pt x="191" y="159"/>
                  </a:cubicBezTo>
                  <a:cubicBezTo>
                    <a:pt x="188" y="166"/>
                    <a:pt x="183" y="170"/>
                    <a:pt x="177" y="170"/>
                  </a:cubicBezTo>
                  <a:cubicBezTo>
                    <a:pt x="176" y="170"/>
                    <a:pt x="176" y="170"/>
                    <a:pt x="176" y="170"/>
                  </a:cubicBezTo>
                  <a:cubicBezTo>
                    <a:pt x="170" y="170"/>
                    <a:pt x="165" y="166"/>
                    <a:pt x="163" y="159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78" y="166"/>
                    <a:pt x="73" y="170"/>
                    <a:pt x="66" y="170"/>
                  </a:cubicBezTo>
                  <a:cubicBezTo>
                    <a:pt x="66" y="170"/>
                    <a:pt x="66" y="170"/>
                    <a:pt x="66" y="170"/>
                  </a:cubicBezTo>
                  <a:cubicBezTo>
                    <a:pt x="60" y="170"/>
                    <a:pt x="55" y="166"/>
                    <a:pt x="52" y="15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baseline="0" dirty="0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0D84D398-3251-432F-8986-05570D3BB8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09084" y="6569284"/>
              <a:ext cx="70389" cy="128783"/>
            </a:xfrm>
            <a:custGeom>
              <a:avLst/>
              <a:gdLst>
                <a:gd name="T0" fmla="*/ 0 w 94"/>
                <a:gd name="T1" fmla="*/ 13 h 170"/>
                <a:gd name="T2" fmla="*/ 12 w 94"/>
                <a:gd name="T3" fmla="*/ 0 h 170"/>
                <a:gd name="T4" fmla="*/ 24 w 94"/>
                <a:gd name="T5" fmla="*/ 13 h 170"/>
                <a:gd name="T6" fmla="*/ 24 w 94"/>
                <a:gd name="T7" fmla="*/ 41 h 170"/>
                <a:gd name="T8" fmla="*/ 82 w 94"/>
                <a:gd name="T9" fmla="*/ 0 h 170"/>
                <a:gd name="T10" fmla="*/ 94 w 94"/>
                <a:gd name="T11" fmla="*/ 13 h 170"/>
                <a:gd name="T12" fmla="*/ 83 w 94"/>
                <a:gd name="T13" fmla="*/ 25 h 170"/>
                <a:gd name="T14" fmla="*/ 24 w 94"/>
                <a:gd name="T15" fmla="*/ 101 h 170"/>
                <a:gd name="T16" fmla="*/ 24 w 94"/>
                <a:gd name="T17" fmla="*/ 157 h 170"/>
                <a:gd name="T18" fmla="*/ 12 w 94"/>
                <a:gd name="T19" fmla="*/ 170 h 170"/>
                <a:gd name="T20" fmla="*/ 0 w 94"/>
                <a:gd name="T21" fmla="*/ 157 h 170"/>
                <a:gd name="T22" fmla="*/ 0 w 94"/>
                <a:gd name="T23" fmla="*/ 13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70">
                  <a:moveTo>
                    <a:pt x="0" y="13"/>
                  </a:moveTo>
                  <a:cubicBezTo>
                    <a:pt x="0" y="6"/>
                    <a:pt x="5" y="0"/>
                    <a:pt x="12" y="0"/>
                  </a:cubicBezTo>
                  <a:cubicBezTo>
                    <a:pt x="19" y="0"/>
                    <a:pt x="24" y="5"/>
                    <a:pt x="24" y="13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37" y="13"/>
                    <a:pt x="64" y="0"/>
                    <a:pt x="82" y="0"/>
                  </a:cubicBezTo>
                  <a:cubicBezTo>
                    <a:pt x="89" y="0"/>
                    <a:pt x="94" y="6"/>
                    <a:pt x="94" y="13"/>
                  </a:cubicBezTo>
                  <a:cubicBezTo>
                    <a:pt x="94" y="20"/>
                    <a:pt x="89" y="24"/>
                    <a:pt x="83" y="25"/>
                  </a:cubicBezTo>
                  <a:cubicBezTo>
                    <a:pt x="51" y="29"/>
                    <a:pt x="24" y="53"/>
                    <a:pt x="24" y="101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64"/>
                    <a:pt x="19" y="170"/>
                    <a:pt x="12" y="170"/>
                  </a:cubicBezTo>
                  <a:cubicBezTo>
                    <a:pt x="5" y="170"/>
                    <a:pt x="0" y="164"/>
                    <a:pt x="0" y="157"/>
                  </a:cubicBez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baseline="0" dirty="0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07096BFD-803A-42D4-BA19-C683E35B0D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77894" y="6569284"/>
              <a:ext cx="115211" cy="130361"/>
            </a:xfrm>
            <a:custGeom>
              <a:avLst/>
              <a:gdLst>
                <a:gd name="T0" fmla="*/ 129 w 154"/>
                <a:gd name="T1" fmla="*/ 76 h 172"/>
                <a:gd name="T2" fmla="*/ 77 w 154"/>
                <a:gd name="T3" fmla="*/ 21 h 172"/>
                <a:gd name="T4" fmla="*/ 25 w 154"/>
                <a:gd name="T5" fmla="*/ 76 h 172"/>
                <a:gd name="T6" fmla="*/ 129 w 154"/>
                <a:gd name="T7" fmla="*/ 76 h 172"/>
                <a:gd name="T8" fmla="*/ 81 w 154"/>
                <a:gd name="T9" fmla="*/ 172 h 172"/>
                <a:gd name="T10" fmla="*/ 0 w 154"/>
                <a:gd name="T11" fmla="*/ 86 h 172"/>
                <a:gd name="T12" fmla="*/ 0 w 154"/>
                <a:gd name="T13" fmla="*/ 85 h 172"/>
                <a:gd name="T14" fmla="*/ 78 w 154"/>
                <a:gd name="T15" fmla="*/ 0 h 172"/>
                <a:gd name="T16" fmla="*/ 154 w 154"/>
                <a:gd name="T17" fmla="*/ 83 h 172"/>
                <a:gd name="T18" fmla="*/ 142 w 154"/>
                <a:gd name="T19" fmla="*/ 95 h 172"/>
                <a:gd name="T20" fmla="*/ 25 w 154"/>
                <a:gd name="T21" fmla="*/ 95 h 172"/>
                <a:gd name="T22" fmla="*/ 82 w 154"/>
                <a:gd name="T23" fmla="*/ 150 h 172"/>
                <a:gd name="T24" fmla="*/ 129 w 154"/>
                <a:gd name="T25" fmla="*/ 131 h 172"/>
                <a:gd name="T26" fmla="*/ 136 w 154"/>
                <a:gd name="T27" fmla="*/ 128 h 172"/>
                <a:gd name="T28" fmla="*/ 146 w 154"/>
                <a:gd name="T29" fmla="*/ 139 h 172"/>
                <a:gd name="T30" fmla="*/ 142 w 154"/>
                <a:gd name="T31" fmla="*/ 147 h 172"/>
                <a:gd name="T32" fmla="*/ 81 w 154"/>
                <a:gd name="T3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4" h="172">
                  <a:moveTo>
                    <a:pt x="129" y="76"/>
                  </a:moveTo>
                  <a:cubicBezTo>
                    <a:pt x="127" y="47"/>
                    <a:pt x="110" y="21"/>
                    <a:pt x="77" y="21"/>
                  </a:cubicBezTo>
                  <a:cubicBezTo>
                    <a:pt x="49" y="21"/>
                    <a:pt x="28" y="44"/>
                    <a:pt x="25" y="76"/>
                  </a:cubicBezTo>
                  <a:lnTo>
                    <a:pt x="129" y="76"/>
                  </a:lnTo>
                  <a:close/>
                  <a:moveTo>
                    <a:pt x="81" y="172"/>
                  </a:moveTo>
                  <a:cubicBezTo>
                    <a:pt x="36" y="172"/>
                    <a:pt x="0" y="137"/>
                    <a:pt x="0" y="86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3" y="0"/>
                    <a:pt x="78" y="0"/>
                  </a:cubicBezTo>
                  <a:cubicBezTo>
                    <a:pt x="126" y="0"/>
                    <a:pt x="154" y="40"/>
                    <a:pt x="154" y="83"/>
                  </a:cubicBezTo>
                  <a:cubicBezTo>
                    <a:pt x="154" y="90"/>
                    <a:pt x="148" y="95"/>
                    <a:pt x="142" y="95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28" y="130"/>
                    <a:pt x="53" y="150"/>
                    <a:pt x="82" y="150"/>
                  </a:cubicBezTo>
                  <a:cubicBezTo>
                    <a:pt x="102" y="150"/>
                    <a:pt x="117" y="142"/>
                    <a:pt x="129" y="131"/>
                  </a:cubicBezTo>
                  <a:cubicBezTo>
                    <a:pt x="131" y="130"/>
                    <a:pt x="133" y="128"/>
                    <a:pt x="136" y="128"/>
                  </a:cubicBezTo>
                  <a:cubicBezTo>
                    <a:pt x="142" y="128"/>
                    <a:pt x="146" y="133"/>
                    <a:pt x="146" y="139"/>
                  </a:cubicBezTo>
                  <a:cubicBezTo>
                    <a:pt x="146" y="142"/>
                    <a:pt x="145" y="145"/>
                    <a:pt x="142" y="147"/>
                  </a:cubicBezTo>
                  <a:cubicBezTo>
                    <a:pt x="127" y="162"/>
                    <a:pt x="109" y="172"/>
                    <a:pt x="81" y="1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baseline="0" dirty="0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089E6840-6882-4279-A152-16C7CCB9BE3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77775" y="6569284"/>
              <a:ext cx="108898" cy="130361"/>
            </a:xfrm>
            <a:custGeom>
              <a:avLst/>
              <a:gdLst>
                <a:gd name="T0" fmla="*/ 122 w 146"/>
                <a:gd name="T1" fmla="*/ 107 h 172"/>
                <a:gd name="T2" fmla="*/ 122 w 146"/>
                <a:gd name="T3" fmla="*/ 91 h 172"/>
                <a:gd name="T4" fmla="*/ 74 w 146"/>
                <a:gd name="T5" fmla="*/ 84 h 172"/>
                <a:gd name="T6" fmla="*/ 25 w 146"/>
                <a:gd name="T7" fmla="*/ 118 h 172"/>
                <a:gd name="T8" fmla="*/ 25 w 146"/>
                <a:gd name="T9" fmla="*/ 119 h 172"/>
                <a:gd name="T10" fmla="*/ 67 w 146"/>
                <a:gd name="T11" fmla="*/ 152 h 172"/>
                <a:gd name="T12" fmla="*/ 122 w 146"/>
                <a:gd name="T13" fmla="*/ 107 h 172"/>
                <a:gd name="T14" fmla="*/ 0 w 146"/>
                <a:gd name="T15" fmla="*/ 120 h 172"/>
                <a:gd name="T16" fmla="*/ 0 w 146"/>
                <a:gd name="T17" fmla="*/ 119 h 172"/>
                <a:gd name="T18" fmla="*/ 71 w 146"/>
                <a:gd name="T19" fmla="*/ 66 h 172"/>
                <a:gd name="T20" fmla="*/ 122 w 146"/>
                <a:gd name="T21" fmla="*/ 73 h 172"/>
                <a:gd name="T22" fmla="*/ 122 w 146"/>
                <a:gd name="T23" fmla="*/ 67 h 172"/>
                <a:gd name="T24" fmla="*/ 73 w 146"/>
                <a:gd name="T25" fmla="*/ 22 h 172"/>
                <a:gd name="T26" fmla="*/ 34 w 146"/>
                <a:gd name="T27" fmla="*/ 30 h 172"/>
                <a:gd name="T28" fmla="*/ 30 w 146"/>
                <a:gd name="T29" fmla="*/ 31 h 172"/>
                <a:gd name="T30" fmla="*/ 19 w 146"/>
                <a:gd name="T31" fmla="*/ 20 h 172"/>
                <a:gd name="T32" fmla="*/ 26 w 146"/>
                <a:gd name="T33" fmla="*/ 10 h 172"/>
                <a:gd name="T34" fmla="*/ 75 w 146"/>
                <a:gd name="T35" fmla="*/ 0 h 172"/>
                <a:gd name="T36" fmla="*/ 129 w 146"/>
                <a:gd name="T37" fmla="*/ 19 h 172"/>
                <a:gd name="T38" fmla="*/ 146 w 146"/>
                <a:gd name="T39" fmla="*/ 67 h 172"/>
                <a:gd name="T40" fmla="*/ 146 w 146"/>
                <a:gd name="T41" fmla="*/ 158 h 172"/>
                <a:gd name="T42" fmla="*/ 134 w 146"/>
                <a:gd name="T43" fmla="*/ 170 h 172"/>
                <a:gd name="T44" fmla="*/ 122 w 146"/>
                <a:gd name="T45" fmla="*/ 159 h 172"/>
                <a:gd name="T46" fmla="*/ 122 w 146"/>
                <a:gd name="T47" fmla="*/ 143 h 172"/>
                <a:gd name="T48" fmla="*/ 62 w 146"/>
                <a:gd name="T49" fmla="*/ 172 h 172"/>
                <a:gd name="T50" fmla="*/ 0 w 146"/>
                <a:gd name="T51" fmla="*/ 12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6" h="172">
                  <a:moveTo>
                    <a:pt x="122" y="107"/>
                  </a:moveTo>
                  <a:cubicBezTo>
                    <a:pt x="122" y="91"/>
                    <a:pt x="122" y="91"/>
                    <a:pt x="122" y="91"/>
                  </a:cubicBezTo>
                  <a:cubicBezTo>
                    <a:pt x="110" y="88"/>
                    <a:pt x="94" y="84"/>
                    <a:pt x="74" y="84"/>
                  </a:cubicBezTo>
                  <a:cubicBezTo>
                    <a:pt x="43" y="84"/>
                    <a:pt x="25" y="98"/>
                    <a:pt x="25" y="118"/>
                  </a:cubicBezTo>
                  <a:cubicBezTo>
                    <a:pt x="25" y="119"/>
                    <a:pt x="25" y="119"/>
                    <a:pt x="25" y="119"/>
                  </a:cubicBezTo>
                  <a:cubicBezTo>
                    <a:pt x="25" y="140"/>
                    <a:pt x="45" y="152"/>
                    <a:pt x="67" y="152"/>
                  </a:cubicBezTo>
                  <a:cubicBezTo>
                    <a:pt x="97" y="152"/>
                    <a:pt x="122" y="133"/>
                    <a:pt x="122" y="107"/>
                  </a:cubicBezTo>
                  <a:moveTo>
                    <a:pt x="0" y="120"/>
                  </a:moveTo>
                  <a:cubicBezTo>
                    <a:pt x="0" y="119"/>
                    <a:pt x="0" y="119"/>
                    <a:pt x="0" y="119"/>
                  </a:cubicBezTo>
                  <a:cubicBezTo>
                    <a:pt x="0" y="85"/>
                    <a:pt x="29" y="66"/>
                    <a:pt x="71" y="66"/>
                  </a:cubicBezTo>
                  <a:cubicBezTo>
                    <a:pt x="92" y="66"/>
                    <a:pt x="107" y="69"/>
                    <a:pt x="122" y="73"/>
                  </a:cubicBezTo>
                  <a:cubicBezTo>
                    <a:pt x="122" y="67"/>
                    <a:pt x="122" y="67"/>
                    <a:pt x="122" y="67"/>
                  </a:cubicBezTo>
                  <a:cubicBezTo>
                    <a:pt x="122" y="37"/>
                    <a:pt x="104" y="22"/>
                    <a:pt x="73" y="22"/>
                  </a:cubicBezTo>
                  <a:cubicBezTo>
                    <a:pt x="56" y="22"/>
                    <a:pt x="46" y="24"/>
                    <a:pt x="34" y="30"/>
                  </a:cubicBezTo>
                  <a:cubicBezTo>
                    <a:pt x="33" y="30"/>
                    <a:pt x="31" y="31"/>
                    <a:pt x="30" y="31"/>
                  </a:cubicBezTo>
                  <a:cubicBezTo>
                    <a:pt x="24" y="31"/>
                    <a:pt x="19" y="26"/>
                    <a:pt x="19" y="20"/>
                  </a:cubicBezTo>
                  <a:cubicBezTo>
                    <a:pt x="19" y="15"/>
                    <a:pt x="21" y="12"/>
                    <a:pt x="26" y="10"/>
                  </a:cubicBezTo>
                  <a:cubicBezTo>
                    <a:pt x="42" y="3"/>
                    <a:pt x="54" y="0"/>
                    <a:pt x="75" y="0"/>
                  </a:cubicBezTo>
                  <a:cubicBezTo>
                    <a:pt x="99" y="0"/>
                    <a:pt x="117" y="6"/>
                    <a:pt x="129" y="19"/>
                  </a:cubicBezTo>
                  <a:cubicBezTo>
                    <a:pt x="140" y="30"/>
                    <a:pt x="146" y="46"/>
                    <a:pt x="146" y="67"/>
                  </a:cubicBezTo>
                  <a:cubicBezTo>
                    <a:pt x="146" y="158"/>
                    <a:pt x="146" y="158"/>
                    <a:pt x="146" y="158"/>
                  </a:cubicBezTo>
                  <a:cubicBezTo>
                    <a:pt x="146" y="165"/>
                    <a:pt x="141" y="170"/>
                    <a:pt x="134" y="170"/>
                  </a:cubicBezTo>
                  <a:cubicBezTo>
                    <a:pt x="127" y="170"/>
                    <a:pt x="122" y="165"/>
                    <a:pt x="122" y="159"/>
                  </a:cubicBezTo>
                  <a:cubicBezTo>
                    <a:pt x="122" y="143"/>
                    <a:pt x="122" y="143"/>
                    <a:pt x="122" y="143"/>
                  </a:cubicBezTo>
                  <a:cubicBezTo>
                    <a:pt x="111" y="158"/>
                    <a:pt x="91" y="172"/>
                    <a:pt x="62" y="172"/>
                  </a:cubicBezTo>
                  <a:cubicBezTo>
                    <a:pt x="32" y="172"/>
                    <a:pt x="0" y="154"/>
                    <a:pt x="0" y="12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baseline="0" dirty="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21DF59C-D6C9-4EC0-90A3-7752F6B722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3272" y="6563918"/>
              <a:ext cx="325115" cy="135727"/>
            </a:xfrm>
            <a:custGeom>
              <a:avLst/>
              <a:gdLst>
                <a:gd name="T0" fmla="*/ 49 w 435"/>
                <a:gd name="T1" fmla="*/ 18 h 179"/>
                <a:gd name="T2" fmla="*/ 17 w 435"/>
                <a:gd name="T3" fmla="*/ 6 h 179"/>
                <a:gd name="T4" fmla="*/ 6 w 435"/>
                <a:gd name="T5" fmla="*/ 37 h 179"/>
                <a:gd name="T6" fmla="*/ 58 w 435"/>
                <a:gd name="T7" fmla="*/ 152 h 179"/>
                <a:gd name="T8" fmla="*/ 92 w 435"/>
                <a:gd name="T9" fmla="*/ 179 h 179"/>
                <a:gd name="T10" fmla="*/ 125 w 435"/>
                <a:gd name="T11" fmla="*/ 152 h 179"/>
                <a:gd name="T12" fmla="*/ 171 w 435"/>
                <a:gd name="T13" fmla="*/ 51 h 179"/>
                <a:gd name="T14" fmla="*/ 178 w 435"/>
                <a:gd name="T15" fmla="*/ 46 h 179"/>
                <a:gd name="T16" fmla="*/ 185 w 435"/>
                <a:gd name="T17" fmla="*/ 54 h 179"/>
                <a:gd name="T18" fmla="*/ 185 w 435"/>
                <a:gd name="T19" fmla="*/ 151 h 179"/>
                <a:gd name="T20" fmla="*/ 209 w 435"/>
                <a:gd name="T21" fmla="*/ 179 h 179"/>
                <a:gd name="T22" fmla="*/ 234 w 435"/>
                <a:gd name="T23" fmla="*/ 151 h 179"/>
                <a:gd name="T24" fmla="*/ 234 w 435"/>
                <a:gd name="T25" fmla="*/ 72 h 179"/>
                <a:gd name="T26" fmla="*/ 260 w 435"/>
                <a:gd name="T27" fmla="*/ 46 h 179"/>
                <a:gd name="T28" fmla="*/ 285 w 435"/>
                <a:gd name="T29" fmla="*/ 72 h 179"/>
                <a:gd name="T30" fmla="*/ 285 w 435"/>
                <a:gd name="T31" fmla="*/ 151 h 179"/>
                <a:gd name="T32" fmla="*/ 310 w 435"/>
                <a:gd name="T33" fmla="*/ 179 h 179"/>
                <a:gd name="T34" fmla="*/ 334 w 435"/>
                <a:gd name="T35" fmla="*/ 151 h 179"/>
                <a:gd name="T36" fmla="*/ 334 w 435"/>
                <a:gd name="T37" fmla="*/ 72 h 179"/>
                <a:gd name="T38" fmla="*/ 360 w 435"/>
                <a:gd name="T39" fmla="*/ 46 h 179"/>
                <a:gd name="T40" fmla="*/ 385 w 435"/>
                <a:gd name="T41" fmla="*/ 72 h 179"/>
                <a:gd name="T42" fmla="*/ 385 w 435"/>
                <a:gd name="T43" fmla="*/ 151 h 179"/>
                <a:gd name="T44" fmla="*/ 410 w 435"/>
                <a:gd name="T45" fmla="*/ 179 h 179"/>
                <a:gd name="T46" fmla="*/ 435 w 435"/>
                <a:gd name="T47" fmla="*/ 151 h 179"/>
                <a:gd name="T48" fmla="*/ 435 w 435"/>
                <a:gd name="T49" fmla="*/ 61 h 179"/>
                <a:gd name="T50" fmla="*/ 375 w 435"/>
                <a:gd name="T51" fmla="*/ 4 h 179"/>
                <a:gd name="T52" fmla="*/ 323 w 435"/>
                <a:gd name="T53" fmla="*/ 26 h 179"/>
                <a:gd name="T54" fmla="*/ 272 w 435"/>
                <a:gd name="T55" fmla="*/ 4 h 179"/>
                <a:gd name="T56" fmla="*/ 223 w 435"/>
                <a:gd name="T57" fmla="*/ 26 h 179"/>
                <a:gd name="T58" fmla="*/ 178 w 435"/>
                <a:gd name="T59" fmla="*/ 4 h 179"/>
                <a:gd name="T60" fmla="*/ 125 w 435"/>
                <a:gd name="T61" fmla="*/ 40 h 179"/>
                <a:gd name="T62" fmla="*/ 92 w 435"/>
                <a:gd name="T63" fmla="*/ 119 h 179"/>
                <a:gd name="T64" fmla="*/ 49 w 435"/>
                <a:gd name="T65" fmla="*/ 1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5" h="179">
                  <a:moveTo>
                    <a:pt x="49" y="18"/>
                  </a:moveTo>
                  <a:cubicBezTo>
                    <a:pt x="43" y="6"/>
                    <a:pt x="30" y="0"/>
                    <a:pt x="17" y="6"/>
                  </a:cubicBezTo>
                  <a:cubicBezTo>
                    <a:pt x="5" y="12"/>
                    <a:pt x="0" y="25"/>
                    <a:pt x="6" y="37"/>
                  </a:cubicBezTo>
                  <a:cubicBezTo>
                    <a:pt x="58" y="152"/>
                    <a:pt x="58" y="152"/>
                    <a:pt x="58" y="152"/>
                  </a:cubicBezTo>
                  <a:cubicBezTo>
                    <a:pt x="67" y="169"/>
                    <a:pt x="75" y="179"/>
                    <a:pt x="92" y="179"/>
                  </a:cubicBezTo>
                  <a:cubicBezTo>
                    <a:pt x="109" y="179"/>
                    <a:pt x="117" y="169"/>
                    <a:pt x="125" y="152"/>
                  </a:cubicBezTo>
                  <a:cubicBezTo>
                    <a:pt x="125" y="152"/>
                    <a:pt x="171" y="52"/>
                    <a:pt x="171" y="51"/>
                  </a:cubicBezTo>
                  <a:cubicBezTo>
                    <a:pt x="172" y="50"/>
                    <a:pt x="173" y="46"/>
                    <a:pt x="178" y="46"/>
                  </a:cubicBezTo>
                  <a:cubicBezTo>
                    <a:pt x="182" y="47"/>
                    <a:pt x="185" y="50"/>
                    <a:pt x="185" y="54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185" y="166"/>
                    <a:pt x="193" y="179"/>
                    <a:pt x="209" y="179"/>
                  </a:cubicBezTo>
                  <a:cubicBezTo>
                    <a:pt x="225" y="179"/>
                    <a:pt x="234" y="166"/>
                    <a:pt x="234" y="151"/>
                  </a:cubicBezTo>
                  <a:cubicBezTo>
                    <a:pt x="234" y="72"/>
                    <a:pt x="234" y="72"/>
                    <a:pt x="234" y="72"/>
                  </a:cubicBezTo>
                  <a:cubicBezTo>
                    <a:pt x="234" y="56"/>
                    <a:pt x="245" y="46"/>
                    <a:pt x="260" y="46"/>
                  </a:cubicBezTo>
                  <a:cubicBezTo>
                    <a:pt x="275" y="46"/>
                    <a:pt x="285" y="57"/>
                    <a:pt x="285" y="72"/>
                  </a:cubicBezTo>
                  <a:cubicBezTo>
                    <a:pt x="285" y="151"/>
                    <a:pt x="285" y="151"/>
                    <a:pt x="285" y="151"/>
                  </a:cubicBezTo>
                  <a:cubicBezTo>
                    <a:pt x="285" y="166"/>
                    <a:pt x="294" y="179"/>
                    <a:pt x="310" y="179"/>
                  </a:cubicBezTo>
                  <a:cubicBezTo>
                    <a:pt x="326" y="179"/>
                    <a:pt x="334" y="166"/>
                    <a:pt x="334" y="151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56"/>
                    <a:pt x="345" y="46"/>
                    <a:pt x="360" y="46"/>
                  </a:cubicBezTo>
                  <a:cubicBezTo>
                    <a:pt x="375" y="46"/>
                    <a:pt x="385" y="57"/>
                    <a:pt x="385" y="72"/>
                  </a:cubicBezTo>
                  <a:cubicBezTo>
                    <a:pt x="385" y="151"/>
                    <a:pt x="385" y="151"/>
                    <a:pt x="385" y="151"/>
                  </a:cubicBezTo>
                  <a:cubicBezTo>
                    <a:pt x="385" y="166"/>
                    <a:pt x="394" y="179"/>
                    <a:pt x="410" y="179"/>
                  </a:cubicBezTo>
                  <a:cubicBezTo>
                    <a:pt x="426" y="179"/>
                    <a:pt x="435" y="166"/>
                    <a:pt x="435" y="151"/>
                  </a:cubicBezTo>
                  <a:cubicBezTo>
                    <a:pt x="435" y="61"/>
                    <a:pt x="435" y="61"/>
                    <a:pt x="435" y="61"/>
                  </a:cubicBezTo>
                  <a:cubicBezTo>
                    <a:pt x="435" y="27"/>
                    <a:pt x="408" y="4"/>
                    <a:pt x="375" y="4"/>
                  </a:cubicBezTo>
                  <a:cubicBezTo>
                    <a:pt x="343" y="4"/>
                    <a:pt x="323" y="26"/>
                    <a:pt x="323" y="26"/>
                  </a:cubicBezTo>
                  <a:cubicBezTo>
                    <a:pt x="312" y="12"/>
                    <a:pt x="297" y="4"/>
                    <a:pt x="272" y="4"/>
                  </a:cubicBezTo>
                  <a:cubicBezTo>
                    <a:pt x="246" y="4"/>
                    <a:pt x="223" y="26"/>
                    <a:pt x="223" y="26"/>
                  </a:cubicBezTo>
                  <a:cubicBezTo>
                    <a:pt x="212" y="12"/>
                    <a:pt x="194" y="4"/>
                    <a:pt x="178" y="4"/>
                  </a:cubicBezTo>
                  <a:cubicBezTo>
                    <a:pt x="155" y="4"/>
                    <a:pt x="136" y="14"/>
                    <a:pt x="125" y="40"/>
                  </a:cubicBezTo>
                  <a:cubicBezTo>
                    <a:pt x="92" y="119"/>
                    <a:pt x="92" y="119"/>
                    <a:pt x="92" y="119"/>
                  </a:cubicBezTo>
                  <a:lnTo>
                    <a:pt x="49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baseline="0" dirty="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4C478B3-2ECE-440E-A04E-B8C84D0416E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94683" y="6569284"/>
              <a:ext cx="29671" cy="31249"/>
            </a:xfrm>
            <a:custGeom>
              <a:avLst/>
              <a:gdLst>
                <a:gd name="T0" fmla="*/ 37 w 40"/>
                <a:gd name="T1" fmla="*/ 20 h 41"/>
                <a:gd name="T2" fmla="*/ 37 w 40"/>
                <a:gd name="T3" fmla="*/ 20 h 41"/>
                <a:gd name="T4" fmla="*/ 20 w 40"/>
                <a:gd name="T5" fmla="*/ 4 h 41"/>
                <a:gd name="T6" fmla="*/ 3 w 40"/>
                <a:gd name="T7" fmla="*/ 20 h 41"/>
                <a:gd name="T8" fmla="*/ 3 w 40"/>
                <a:gd name="T9" fmla="*/ 21 h 41"/>
                <a:gd name="T10" fmla="*/ 20 w 40"/>
                <a:gd name="T11" fmla="*/ 37 h 41"/>
                <a:gd name="T12" fmla="*/ 37 w 40"/>
                <a:gd name="T13" fmla="*/ 20 h 41"/>
                <a:gd name="T14" fmla="*/ 0 w 40"/>
                <a:gd name="T15" fmla="*/ 21 h 41"/>
                <a:gd name="T16" fmla="*/ 0 w 40"/>
                <a:gd name="T17" fmla="*/ 20 h 41"/>
                <a:gd name="T18" fmla="*/ 20 w 40"/>
                <a:gd name="T19" fmla="*/ 0 h 41"/>
                <a:gd name="T20" fmla="*/ 40 w 40"/>
                <a:gd name="T21" fmla="*/ 20 h 41"/>
                <a:gd name="T22" fmla="*/ 40 w 40"/>
                <a:gd name="T23" fmla="*/ 20 h 41"/>
                <a:gd name="T24" fmla="*/ 20 w 40"/>
                <a:gd name="T25" fmla="*/ 41 h 41"/>
                <a:gd name="T26" fmla="*/ 0 w 40"/>
                <a:gd name="T27" fmla="*/ 2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41">
                  <a:moveTo>
                    <a:pt x="37" y="20"/>
                  </a:moveTo>
                  <a:cubicBezTo>
                    <a:pt x="37" y="20"/>
                    <a:pt x="37" y="20"/>
                    <a:pt x="37" y="20"/>
                  </a:cubicBezTo>
                  <a:cubicBezTo>
                    <a:pt x="37" y="11"/>
                    <a:pt x="29" y="4"/>
                    <a:pt x="20" y="4"/>
                  </a:cubicBezTo>
                  <a:cubicBezTo>
                    <a:pt x="11" y="4"/>
                    <a:pt x="3" y="11"/>
                    <a:pt x="3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30"/>
                    <a:pt x="11" y="37"/>
                    <a:pt x="20" y="37"/>
                  </a:cubicBezTo>
                  <a:cubicBezTo>
                    <a:pt x="29" y="37"/>
                    <a:pt x="37" y="30"/>
                    <a:pt x="37" y="20"/>
                  </a:cubicBezTo>
                  <a:moveTo>
                    <a:pt x="0" y="2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2"/>
                    <a:pt x="31" y="41"/>
                    <a:pt x="20" y="41"/>
                  </a:cubicBezTo>
                  <a:cubicBezTo>
                    <a:pt x="8" y="41"/>
                    <a:pt x="0" y="32"/>
                    <a:pt x="0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baseline="0" dirty="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2190CFD5-6EEA-46D1-AE5E-D69C2E08F3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03521" y="6576859"/>
              <a:ext cx="12626" cy="15151"/>
            </a:xfrm>
            <a:custGeom>
              <a:avLst/>
              <a:gdLst>
                <a:gd name="T0" fmla="*/ 9 w 17"/>
                <a:gd name="T1" fmla="*/ 10 h 20"/>
                <a:gd name="T2" fmla="*/ 12 w 17"/>
                <a:gd name="T3" fmla="*/ 7 h 20"/>
                <a:gd name="T4" fmla="*/ 12 w 17"/>
                <a:gd name="T5" fmla="*/ 7 h 20"/>
                <a:gd name="T6" fmla="*/ 9 w 17"/>
                <a:gd name="T7" fmla="*/ 4 h 20"/>
                <a:gd name="T8" fmla="*/ 5 w 17"/>
                <a:gd name="T9" fmla="*/ 4 h 20"/>
                <a:gd name="T10" fmla="*/ 5 w 17"/>
                <a:gd name="T11" fmla="*/ 10 h 20"/>
                <a:gd name="T12" fmla="*/ 9 w 17"/>
                <a:gd name="T13" fmla="*/ 10 h 20"/>
                <a:gd name="T14" fmla="*/ 0 w 17"/>
                <a:gd name="T15" fmla="*/ 2 h 20"/>
                <a:gd name="T16" fmla="*/ 2 w 17"/>
                <a:gd name="T17" fmla="*/ 0 h 20"/>
                <a:gd name="T18" fmla="*/ 9 w 17"/>
                <a:gd name="T19" fmla="*/ 0 h 20"/>
                <a:gd name="T20" fmla="*/ 15 w 17"/>
                <a:gd name="T21" fmla="*/ 2 h 20"/>
                <a:gd name="T22" fmla="*/ 17 w 17"/>
                <a:gd name="T23" fmla="*/ 7 h 20"/>
                <a:gd name="T24" fmla="*/ 17 w 17"/>
                <a:gd name="T25" fmla="*/ 7 h 20"/>
                <a:gd name="T26" fmla="*/ 13 w 17"/>
                <a:gd name="T27" fmla="*/ 13 h 20"/>
                <a:gd name="T28" fmla="*/ 16 w 17"/>
                <a:gd name="T29" fmla="*/ 17 h 20"/>
                <a:gd name="T30" fmla="*/ 16 w 17"/>
                <a:gd name="T31" fmla="*/ 18 h 20"/>
                <a:gd name="T32" fmla="*/ 14 w 17"/>
                <a:gd name="T33" fmla="*/ 20 h 20"/>
                <a:gd name="T34" fmla="*/ 12 w 17"/>
                <a:gd name="T35" fmla="*/ 19 h 20"/>
                <a:gd name="T36" fmla="*/ 8 w 17"/>
                <a:gd name="T37" fmla="*/ 14 h 20"/>
                <a:gd name="T38" fmla="*/ 5 w 17"/>
                <a:gd name="T39" fmla="*/ 14 h 20"/>
                <a:gd name="T40" fmla="*/ 5 w 17"/>
                <a:gd name="T41" fmla="*/ 18 h 20"/>
                <a:gd name="T42" fmla="*/ 2 w 17"/>
                <a:gd name="T43" fmla="*/ 20 h 20"/>
                <a:gd name="T44" fmla="*/ 0 w 17"/>
                <a:gd name="T45" fmla="*/ 18 h 20"/>
                <a:gd name="T46" fmla="*/ 0 w 17"/>
                <a:gd name="T47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20">
                  <a:moveTo>
                    <a:pt x="9" y="10"/>
                  </a:moveTo>
                  <a:cubicBezTo>
                    <a:pt x="11" y="10"/>
                    <a:pt x="12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5"/>
                    <a:pt x="11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0"/>
                    <a:pt x="5" y="10"/>
                    <a:pt x="5" y="10"/>
                  </a:cubicBezTo>
                  <a:lnTo>
                    <a:pt x="9" y="10"/>
                  </a:lnTo>
                  <a:close/>
                  <a:moveTo>
                    <a:pt x="0" y="2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6" y="3"/>
                    <a:pt x="17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0"/>
                    <a:pt x="15" y="12"/>
                    <a:pt x="13" y="1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8"/>
                    <a:pt x="16" y="18"/>
                  </a:cubicBezTo>
                  <a:cubicBezTo>
                    <a:pt x="16" y="19"/>
                    <a:pt x="15" y="20"/>
                    <a:pt x="14" y="20"/>
                  </a:cubicBezTo>
                  <a:cubicBezTo>
                    <a:pt x="13" y="20"/>
                    <a:pt x="13" y="20"/>
                    <a:pt x="12" y="19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4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baseline="0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52F598B-F734-42BE-8CB8-5E3FDDD7ED52}"/>
              </a:ext>
            </a:extLst>
          </p:cNvPr>
          <p:cNvSpPr txBox="1"/>
          <p:nvPr userDrawn="1"/>
        </p:nvSpPr>
        <p:spPr>
          <a:xfrm>
            <a:off x="7122912" y="4133697"/>
            <a:ext cx="3585557" cy="6924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5000" b="0" kern="1200" cap="none" baseline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B8D218C-9E1A-4E8B-A343-F3F3A628E78E}"/>
              </a:ext>
            </a:extLst>
          </p:cNvPr>
          <p:cNvSpPr/>
          <p:nvPr userDrawn="1"/>
        </p:nvSpPr>
        <p:spPr>
          <a:xfrm rot="18900000">
            <a:off x="-1253438" y="2913755"/>
            <a:ext cx="6372785" cy="905566"/>
          </a:xfrm>
          <a:custGeom>
            <a:avLst/>
            <a:gdLst>
              <a:gd name="connsiteX0" fmla="*/ 6372785 w 6372785"/>
              <a:gd name="connsiteY0" fmla="*/ 0 h 905566"/>
              <a:gd name="connsiteX1" fmla="*/ 6372785 w 6372785"/>
              <a:gd name="connsiteY1" fmla="*/ 905566 h 905566"/>
              <a:gd name="connsiteX2" fmla="*/ 0 w 6372785"/>
              <a:gd name="connsiteY2" fmla="*/ 905566 h 905566"/>
              <a:gd name="connsiteX3" fmla="*/ 905566 w 6372785"/>
              <a:gd name="connsiteY3" fmla="*/ 0 h 90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2785" h="905566">
                <a:moveTo>
                  <a:pt x="6372785" y="0"/>
                </a:moveTo>
                <a:lnTo>
                  <a:pt x="6372785" y="905566"/>
                </a:lnTo>
                <a:lnTo>
                  <a:pt x="0" y="905566"/>
                </a:lnTo>
                <a:lnTo>
                  <a:pt x="905566" y="0"/>
                </a:lnTo>
                <a:close/>
              </a:path>
            </a:pathLst>
          </a:custGeom>
          <a:gradFill>
            <a:gsLst>
              <a:gs pos="94000">
                <a:schemeClr val="bg1"/>
              </a:gs>
              <a:gs pos="16000">
                <a:schemeClr val="accent4"/>
              </a:gs>
              <a:gs pos="76000">
                <a:schemeClr val="bg1">
                  <a:alpha val="91000"/>
                </a:schemeClr>
              </a:gs>
            </a:gsLst>
            <a:lin ang="7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60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3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nt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A75217-7D87-4C71-8F80-833477FCB149}"/>
              </a:ext>
            </a:extLst>
          </p:cNvPr>
          <p:cNvSpPr/>
          <p:nvPr userDrawn="1"/>
        </p:nvSpPr>
        <p:spPr bwMode="hidden">
          <a:xfrm>
            <a:off x="0" y="0"/>
            <a:ext cx="12188825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9AC7DF-BFC1-4044-BB52-C9946AD8A327}"/>
              </a:ext>
            </a:extLst>
          </p:cNvPr>
          <p:cNvSpPr txBox="1">
            <a:spLocks/>
          </p:cNvSpPr>
          <p:nvPr userDrawn="1"/>
        </p:nvSpPr>
        <p:spPr>
          <a:xfrm>
            <a:off x="564569" y="366687"/>
            <a:ext cx="11001004" cy="70611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C12014-9EC5-4F8C-BD3D-B60E85EC9FFD}"/>
              </a:ext>
            </a:extLst>
          </p:cNvPr>
          <p:cNvSpPr txBox="1"/>
          <p:nvPr userDrawn="1"/>
        </p:nvSpPr>
        <p:spPr>
          <a:xfrm>
            <a:off x="620895" y="3906060"/>
            <a:ext cx="10962687" cy="2380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1800" dirty="0">
                <a:solidFill>
                  <a:schemeClr val="bg1"/>
                </a:solidFill>
              </a:rPr>
              <a:t>If yes, you are good to go!</a:t>
            </a:r>
          </a:p>
          <a:p>
            <a:pPr>
              <a:lnSpc>
                <a:spcPct val="130000"/>
              </a:lnSpc>
            </a:pPr>
            <a:r>
              <a:rPr lang="en-US" sz="1800" dirty="0">
                <a:solidFill>
                  <a:schemeClr val="bg1"/>
                </a:solidFill>
              </a:rPr>
              <a:t>If the answer is no, you do not have the Metropolis font installed.</a:t>
            </a:r>
          </a:p>
          <a:p>
            <a:pPr>
              <a:lnSpc>
                <a:spcPct val="130000"/>
              </a:lnSpc>
            </a:pPr>
            <a:endParaRPr lang="en-US" sz="1800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lang="en-US" sz="1800" dirty="0">
                <a:solidFill>
                  <a:schemeClr val="bg1"/>
                </a:solidFill>
              </a:rPr>
              <a:t> to download the font</a:t>
            </a:r>
            <a:r>
              <a:rPr lang="en-US" sz="1800" baseline="0" dirty="0">
                <a:solidFill>
                  <a:schemeClr val="bg1"/>
                </a:solidFill>
              </a:rPr>
              <a:t>.</a:t>
            </a:r>
          </a:p>
          <a:p>
            <a:pPr marL="400050" marR="0" lvl="0" indent="-227013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trike="noStrike" baseline="0" dirty="0">
                <a:solidFill>
                  <a:schemeClr val="bg1"/>
                </a:solidFill>
              </a:rPr>
              <a:t>Log in with SSO and select the Brand Assets tab in Brand Central</a:t>
            </a:r>
          </a:p>
          <a:p>
            <a:pPr>
              <a:lnSpc>
                <a:spcPct val="130000"/>
              </a:lnSpc>
            </a:pPr>
            <a:r>
              <a:rPr lang="en-US" sz="1800" dirty="0">
                <a:solidFill>
                  <a:schemeClr val="bg1"/>
                </a:solidFill>
              </a:rPr>
              <a:t>Need more information on how to install fonts?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Refer to the quick-start section in the template guidelines or contact Oasis.</a:t>
            </a:r>
          </a:p>
          <a:p>
            <a:pPr>
              <a:lnSpc>
                <a:spcPct val="130000"/>
              </a:lnSpc>
            </a:pPr>
            <a:r>
              <a:rPr lang="en-US" sz="1800" dirty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DDDC76C1-EE98-469A-A6AD-21148374D6C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8114" y="2908233"/>
            <a:ext cx="5354637" cy="895350"/>
          </a:xfrm>
        </p:spPr>
        <p:txBody>
          <a:bodyPr/>
          <a:lstStyle>
            <a:lvl1pPr>
              <a:defRPr sz="4900">
                <a:solidFill>
                  <a:schemeClr val="bg1"/>
                </a:solidFill>
              </a:defRPr>
            </a:lvl1pPr>
            <a:lvl2pPr>
              <a:defRPr sz="3600">
                <a:solidFill>
                  <a:schemeClr val="bg1"/>
                </a:solidFill>
              </a:defRPr>
            </a:lvl2pPr>
            <a:lvl3pPr>
              <a:defRPr sz="32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Metropolis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29BE03A-21B0-4196-A033-4E90957BA1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Metropolis Font Check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CB049186-CC25-4BD3-8410-4DE62ED4B08B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92866" y="838105"/>
            <a:ext cx="10962687" cy="247743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Is the Metropolis font installed on my computer?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1A92F24-FC82-4FA9-9362-801284731CC8}"/>
              </a:ext>
            </a:extLst>
          </p:cNvPr>
          <p:cNvSpPr/>
          <p:nvPr userDrawn="1"/>
        </p:nvSpPr>
        <p:spPr bwMode="gray">
          <a:xfrm>
            <a:off x="623363" y="1616678"/>
            <a:ext cx="4633737" cy="2441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Do the fonts in the words below match on your screen?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59E37DB-3217-4772-AE8E-E9673A139975}"/>
              </a:ext>
            </a:extLst>
          </p:cNvPr>
          <p:cNvCxnSpPr>
            <a:cxnSpLocks/>
          </p:cNvCxnSpPr>
          <p:nvPr userDrawn="1"/>
        </p:nvCxnSpPr>
        <p:spPr>
          <a:xfrm>
            <a:off x="623364" y="1860778"/>
            <a:ext cx="7299849" cy="0"/>
          </a:xfrm>
          <a:prstGeom prst="line">
            <a:avLst/>
          </a:prstGeom>
          <a:ln w="25400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43">
            <a:extLst>
              <a:ext uri="{FF2B5EF4-FFF2-40B4-BE49-F238E27FC236}">
                <a16:creationId xmlns:a16="http://schemas.microsoft.com/office/drawing/2014/main" id="{6C28CB3F-7257-499E-B2F6-B9B1B38D82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83683" y="2908233"/>
            <a:ext cx="5354637" cy="895350"/>
          </a:xfrm>
        </p:spPr>
        <p:txBody>
          <a:bodyPr/>
          <a:lstStyle>
            <a:lvl1pPr>
              <a:defRPr sz="490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</a:defRPr>
            </a:lvl2pPr>
            <a:lvl3pPr>
              <a:defRPr sz="32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Metropolis Light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65F6992-4889-4035-986F-E69979C7B028}"/>
              </a:ext>
            </a:extLst>
          </p:cNvPr>
          <p:cNvGrpSpPr/>
          <p:nvPr userDrawn="1"/>
        </p:nvGrpSpPr>
        <p:grpSpPr>
          <a:xfrm>
            <a:off x="6054922" y="2225997"/>
            <a:ext cx="4699461" cy="542276"/>
            <a:chOff x="6685343" y="2270804"/>
            <a:chExt cx="4699461" cy="542276"/>
          </a:xfrm>
          <a:solidFill>
            <a:schemeClr val="bg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57C5E2C-9A8F-469D-810E-FD271477DD05}"/>
                </a:ext>
              </a:extLst>
            </p:cNvPr>
            <p:cNvSpPr/>
            <p:nvPr/>
          </p:nvSpPr>
          <p:spPr>
            <a:xfrm>
              <a:off x="9320530" y="2270804"/>
              <a:ext cx="53167" cy="53167"/>
            </a:xfrm>
            <a:custGeom>
              <a:avLst/>
              <a:gdLst/>
              <a:ahLst/>
              <a:cxnLst/>
              <a:rect l="l" t="t" r="r" b="b"/>
              <a:pathLst>
                <a:path w="53167" h="53167">
                  <a:moveTo>
                    <a:pt x="26583" y="0"/>
                  </a:moveTo>
                  <a:cubicBezTo>
                    <a:pt x="34183" y="219"/>
                    <a:pt x="40467" y="2872"/>
                    <a:pt x="45439" y="7959"/>
                  </a:cubicBezTo>
                  <a:cubicBezTo>
                    <a:pt x="50411" y="13047"/>
                    <a:pt x="52987" y="19255"/>
                    <a:pt x="53167" y="26583"/>
                  </a:cubicBezTo>
                  <a:cubicBezTo>
                    <a:pt x="52987" y="34182"/>
                    <a:pt x="50411" y="40468"/>
                    <a:pt x="45439" y="45439"/>
                  </a:cubicBezTo>
                  <a:cubicBezTo>
                    <a:pt x="40467" y="50411"/>
                    <a:pt x="34183" y="52987"/>
                    <a:pt x="26583" y="53167"/>
                  </a:cubicBezTo>
                  <a:cubicBezTo>
                    <a:pt x="18985" y="52987"/>
                    <a:pt x="12699" y="50411"/>
                    <a:pt x="7727" y="45439"/>
                  </a:cubicBezTo>
                  <a:cubicBezTo>
                    <a:pt x="2756" y="40468"/>
                    <a:pt x="180" y="34182"/>
                    <a:pt x="0" y="26583"/>
                  </a:cubicBezTo>
                  <a:cubicBezTo>
                    <a:pt x="180" y="19255"/>
                    <a:pt x="2756" y="13047"/>
                    <a:pt x="7727" y="7959"/>
                  </a:cubicBezTo>
                  <a:cubicBezTo>
                    <a:pt x="12699" y="2872"/>
                    <a:pt x="18985" y="219"/>
                    <a:pt x="26583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16D8268-B556-4A2E-A24F-2098FB05E4CA}"/>
                </a:ext>
              </a:extLst>
            </p:cNvPr>
            <p:cNvSpPr/>
            <p:nvPr/>
          </p:nvSpPr>
          <p:spPr>
            <a:xfrm>
              <a:off x="10320655" y="2270804"/>
              <a:ext cx="53167" cy="53167"/>
            </a:xfrm>
            <a:custGeom>
              <a:avLst/>
              <a:gdLst/>
              <a:ahLst/>
              <a:cxnLst/>
              <a:rect l="l" t="t" r="r" b="b"/>
              <a:pathLst>
                <a:path w="53167" h="53167">
                  <a:moveTo>
                    <a:pt x="26583" y="0"/>
                  </a:moveTo>
                  <a:cubicBezTo>
                    <a:pt x="34182" y="219"/>
                    <a:pt x="40468" y="2872"/>
                    <a:pt x="45439" y="7959"/>
                  </a:cubicBezTo>
                  <a:cubicBezTo>
                    <a:pt x="50411" y="13047"/>
                    <a:pt x="52986" y="19255"/>
                    <a:pt x="53167" y="26583"/>
                  </a:cubicBezTo>
                  <a:cubicBezTo>
                    <a:pt x="52986" y="34182"/>
                    <a:pt x="50411" y="40468"/>
                    <a:pt x="45439" y="45439"/>
                  </a:cubicBezTo>
                  <a:cubicBezTo>
                    <a:pt x="40468" y="50411"/>
                    <a:pt x="34182" y="52987"/>
                    <a:pt x="26583" y="53167"/>
                  </a:cubicBezTo>
                  <a:cubicBezTo>
                    <a:pt x="18984" y="52987"/>
                    <a:pt x="12699" y="50411"/>
                    <a:pt x="7727" y="45439"/>
                  </a:cubicBezTo>
                  <a:cubicBezTo>
                    <a:pt x="2756" y="40468"/>
                    <a:pt x="180" y="34182"/>
                    <a:pt x="0" y="26583"/>
                  </a:cubicBezTo>
                  <a:cubicBezTo>
                    <a:pt x="180" y="19255"/>
                    <a:pt x="2756" y="13047"/>
                    <a:pt x="7727" y="7959"/>
                  </a:cubicBezTo>
                  <a:cubicBezTo>
                    <a:pt x="12699" y="2872"/>
                    <a:pt x="18984" y="219"/>
                    <a:pt x="26583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54C27A0-5E49-4C0A-B9A5-777E28510D88}"/>
                </a:ext>
              </a:extLst>
            </p:cNvPr>
            <p:cNvSpPr/>
            <p:nvPr/>
          </p:nvSpPr>
          <p:spPr>
            <a:xfrm>
              <a:off x="9176178" y="2273899"/>
              <a:ext cx="38309" cy="432691"/>
            </a:xfrm>
            <a:custGeom>
              <a:avLst/>
              <a:gdLst/>
              <a:ahLst/>
              <a:cxnLst/>
              <a:rect l="l" t="t" r="r" b="b"/>
              <a:pathLst>
                <a:path w="38309" h="432691">
                  <a:moveTo>
                    <a:pt x="0" y="0"/>
                  </a:moveTo>
                  <a:lnTo>
                    <a:pt x="38309" y="0"/>
                  </a:lnTo>
                  <a:lnTo>
                    <a:pt x="38309" y="432691"/>
                  </a:lnTo>
                  <a:lnTo>
                    <a:pt x="0" y="4326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6DC2D46-24E8-497A-AE7E-3F29CF07D0E0}"/>
                </a:ext>
              </a:extLst>
            </p:cNvPr>
            <p:cNvSpPr/>
            <p:nvPr/>
          </p:nvSpPr>
          <p:spPr>
            <a:xfrm>
              <a:off x="10871628" y="2273899"/>
              <a:ext cx="263051" cy="432691"/>
            </a:xfrm>
            <a:custGeom>
              <a:avLst/>
              <a:gdLst/>
              <a:ahLst/>
              <a:cxnLst/>
              <a:rect l="l" t="t" r="r" b="b"/>
              <a:pathLst>
                <a:path w="263051" h="432691">
                  <a:moveTo>
                    <a:pt x="0" y="0"/>
                  </a:moveTo>
                  <a:lnTo>
                    <a:pt x="38309" y="0"/>
                  </a:lnTo>
                  <a:lnTo>
                    <a:pt x="38309" y="164610"/>
                  </a:lnTo>
                  <a:cubicBezTo>
                    <a:pt x="47303" y="146708"/>
                    <a:pt x="61058" y="132407"/>
                    <a:pt x="79575" y="121706"/>
                  </a:cubicBezTo>
                  <a:cubicBezTo>
                    <a:pt x="98091" y="111006"/>
                    <a:pt x="119435" y="105521"/>
                    <a:pt x="143603" y="105252"/>
                  </a:cubicBezTo>
                  <a:cubicBezTo>
                    <a:pt x="179471" y="105803"/>
                    <a:pt x="208206" y="117063"/>
                    <a:pt x="229805" y="139033"/>
                  </a:cubicBezTo>
                  <a:cubicBezTo>
                    <a:pt x="251405" y="161002"/>
                    <a:pt x="262487" y="190372"/>
                    <a:pt x="263051" y="227142"/>
                  </a:cubicBezTo>
                  <a:lnTo>
                    <a:pt x="263051" y="432691"/>
                  </a:lnTo>
                  <a:lnTo>
                    <a:pt x="224743" y="432691"/>
                  </a:lnTo>
                  <a:lnTo>
                    <a:pt x="224743" y="232095"/>
                  </a:lnTo>
                  <a:cubicBezTo>
                    <a:pt x="224343" y="204441"/>
                    <a:pt x="216316" y="182359"/>
                    <a:pt x="200663" y="165849"/>
                  </a:cubicBezTo>
                  <a:cubicBezTo>
                    <a:pt x="185011" y="149339"/>
                    <a:pt x="164133" y="140877"/>
                    <a:pt x="138029" y="140464"/>
                  </a:cubicBezTo>
                  <a:cubicBezTo>
                    <a:pt x="109215" y="141019"/>
                    <a:pt x="85549" y="149506"/>
                    <a:pt x="67032" y="165926"/>
                  </a:cubicBezTo>
                  <a:cubicBezTo>
                    <a:pt x="48515" y="182346"/>
                    <a:pt x="38941" y="203370"/>
                    <a:pt x="38309" y="228999"/>
                  </a:cubicBezTo>
                  <a:lnTo>
                    <a:pt x="38309" y="432691"/>
                  </a:lnTo>
                  <a:lnTo>
                    <a:pt x="0" y="43269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B6A4DE9-31A3-428E-B420-424F68D79E41}"/>
                </a:ext>
              </a:extLst>
            </p:cNvPr>
            <p:cNvSpPr/>
            <p:nvPr/>
          </p:nvSpPr>
          <p:spPr>
            <a:xfrm>
              <a:off x="6685343" y="2281329"/>
              <a:ext cx="403593" cy="425261"/>
            </a:xfrm>
            <a:custGeom>
              <a:avLst/>
              <a:gdLst/>
              <a:ahLst/>
              <a:cxnLst/>
              <a:rect l="l" t="t" r="r" b="b"/>
              <a:pathLst>
                <a:path w="403593" h="425261">
                  <a:moveTo>
                    <a:pt x="0" y="0"/>
                  </a:moveTo>
                  <a:lnTo>
                    <a:pt x="39547" y="0"/>
                  </a:lnTo>
                  <a:lnTo>
                    <a:pt x="201797" y="304554"/>
                  </a:lnTo>
                  <a:lnTo>
                    <a:pt x="364046" y="0"/>
                  </a:lnTo>
                  <a:lnTo>
                    <a:pt x="403593" y="0"/>
                  </a:lnTo>
                  <a:lnTo>
                    <a:pt x="403593" y="425261"/>
                  </a:lnTo>
                  <a:lnTo>
                    <a:pt x="364046" y="425261"/>
                  </a:lnTo>
                  <a:lnTo>
                    <a:pt x="364046" y="84186"/>
                  </a:lnTo>
                  <a:lnTo>
                    <a:pt x="201797" y="388740"/>
                  </a:lnTo>
                  <a:lnTo>
                    <a:pt x="39547" y="84186"/>
                  </a:lnTo>
                  <a:lnTo>
                    <a:pt x="39547" y="425261"/>
                  </a:lnTo>
                  <a:lnTo>
                    <a:pt x="0" y="4252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221A60B-A1D2-4D5F-ADCD-2B3BF1989BD1}"/>
                </a:ext>
              </a:extLst>
            </p:cNvPr>
            <p:cNvSpPr/>
            <p:nvPr/>
          </p:nvSpPr>
          <p:spPr>
            <a:xfrm>
              <a:off x="9980992" y="2281329"/>
              <a:ext cx="276052" cy="425261"/>
            </a:xfrm>
            <a:custGeom>
              <a:avLst/>
              <a:gdLst/>
              <a:ahLst/>
              <a:cxnLst/>
              <a:rect l="l" t="t" r="r" b="b"/>
              <a:pathLst>
                <a:path w="276052" h="425261">
                  <a:moveTo>
                    <a:pt x="0" y="0"/>
                  </a:moveTo>
                  <a:lnTo>
                    <a:pt x="39547" y="0"/>
                  </a:lnTo>
                  <a:lnTo>
                    <a:pt x="39547" y="387572"/>
                  </a:lnTo>
                  <a:lnTo>
                    <a:pt x="276052" y="387572"/>
                  </a:lnTo>
                  <a:lnTo>
                    <a:pt x="276052" y="425261"/>
                  </a:lnTo>
                  <a:lnTo>
                    <a:pt x="0" y="4252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B738972-CA48-44E6-B7DD-E4E8B81F3D9E}"/>
                </a:ext>
              </a:extLst>
            </p:cNvPr>
            <p:cNvSpPr/>
            <p:nvPr/>
          </p:nvSpPr>
          <p:spPr>
            <a:xfrm>
              <a:off x="7532020" y="2298664"/>
              <a:ext cx="185660" cy="415356"/>
            </a:xfrm>
            <a:custGeom>
              <a:avLst/>
              <a:gdLst/>
              <a:ahLst/>
              <a:cxnLst/>
              <a:rect l="l" t="t" r="r" b="b"/>
              <a:pathLst>
                <a:path w="185660" h="415356">
                  <a:moveTo>
                    <a:pt x="52006" y="0"/>
                  </a:moveTo>
                  <a:lnTo>
                    <a:pt x="90314" y="0"/>
                  </a:lnTo>
                  <a:lnTo>
                    <a:pt x="90314" y="87916"/>
                  </a:lnTo>
                  <a:lnTo>
                    <a:pt x="170801" y="87916"/>
                  </a:lnTo>
                  <a:lnTo>
                    <a:pt x="170801" y="123129"/>
                  </a:lnTo>
                  <a:lnTo>
                    <a:pt x="90314" y="123129"/>
                  </a:lnTo>
                  <a:lnTo>
                    <a:pt x="90314" y="333695"/>
                  </a:lnTo>
                  <a:cubicBezTo>
                    <a:pt x="90598" y="347552"/>
                    <a:pt x="94365" y="358699"/>
                    <a:pt x="101613" y="367138"/>
                  </a:cubicBezTo>
                  <a:cubicBezTo>
                    <a:pt x="108862" y="375576"/>
                    <a:pt x="117891" y="379911"/>
                    <a:pt x="128700" y="380143"/>
                  </a:cubicBezTo>
                  <a:cubicBezTo>
                    <a:pt x="136207" y="380079"/>
                    <a:pt x="143172" y="378814"/>
                    <a:pt x="149596" y="376350"/>
                  </a:cubicBezTo>
                  <a:cubicBezTo>
                    <a:pt x="156019" y="373886"/>
                    <a:pt x="161436" y="370608"/>
                    <a:pt x="165848" y="366518"/>
                  </a:cubicBezTo>
                  <a:lnTo>
                    <a:pt x="185660" y="394970"/>
                  </a:lnTo>
                  <a:cubicBezTo>
                    <a:pt x="177185" y="401495"/>
                    <a:pt x="167821" y="406514"/>
                    <a:pt x="157567" y="410028"/>
                  </a:cubicBezTo>
                  <a:cubicBezTo>
                    <a:pt x="147313" y="413541"/>
                    <a:pt x="136865" y="415317"/>
                    <a:pt x="126224" y="415356"/>
                  </a:cubicBezTo>
                  <a:cubicBezTo>
                    <a:pt x="104177" y="414934"/>
                    <a:pt x="86392" y="407284"/>
                    <a:pt x="72869" y="392407"/>
                  </a:cubicBezTo>
                  <a:cubicBezTo>
                    <a:pt x="59345" y="377530"/>
                    <a:pt x="52391" y="357959"/>
                    <a:pt x="52006" y="333695"/>
                  </a:cubicBezTo>
                  <a:lnTo>
                    <a:pt x="52006" y="123129"/>
                  </a:lnTo>
                  <a:lnTo>
                    <a:pt x="0" y="123129"/>
                  </a:lnTo>
                  <a:lnTo>
                    <a:pt x="0" y="87916"/>
                  </a:lnTo>
                  <a:lnTo>
                    <a:pt x="52006" y="87916"/>
                  </a:lnTo>
                  <a:lnTo>
                    <a:pt x="52006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C0E3A6F-0249-4454-864B-04BF720A73B8}"/>
                </a:ext>
              </a:extLst>
            </p:cNvPr>
            <p:cNvSpPr/>
            <p:nvPr/>
          </p:nvSpPr>
          <p:spPr>
            <a:xfrm>
              <a:off x="11199144" y="2298664"/>
              <a:ext cx="185660" cy="415356"/>
            </a:xfrm>
            <a:custGeom>
              <a:avLst/>
              <a:gdLst/>
              <a:ahLst/>
              <a:cxnLst/>
              <a:rect l="l" t="t" r="r" b="b"/>
              <a:pathLst>
                <a:path w="185660" h="415356">
                  <a:moveTo>
                    <a:pt x="52006" y="0"/>
                  </a:moveTo>
                  <a:lnTo>
                    <a:pt x="90315" y="0"/>
                  </a:lnTo>
                  <a:lnTo>
                    <a:pt x="90315" y="87916"/>
                  </a:lnTo>
                  <a:lnTo>
                    <a:pt x="170802" y="87916"/>
                  </a:lnTo>
                  <a:lnTo>
                    <a:pt x="170802" y="123129"/>
                  </a:lnTo>
                  <a:lnTo>
                    <a:pt x="90315" y="123129"/>
                  </a:lnTo>
                  <a:lnTo>
                    <a:pt x="90315" y="333695"/>
                  </a:lnTo>
                  <a:cubicBezTo>
                    <a:pt x="90599" y="347552"/>
                    <a:pt x="94366" y="358699"/>
                    <a:pt x="101614" y="367138"/>
                  </a:cubicBezTo>
                  <a:cubicBezTo>
                    <a:pt x="108863" y="375576"/>
                    <a:pt x="117892" y="379911"/>
                    <a:pt x="128701" y="380143"/>
                  </a:cubicBezTo>
                  <a:cubicBezTo>
                    <a:pt x="136208" y="380079"/>
                    <a:pt x="143173" y="378814"/>
                    <a:pt x="149596" y="376350"/>
                  </a:cubicBezTo>
                  <a:cubicBezTo>
                    <a:pt x="156020" y="373886"/>
                    <a:pt x="161437" y="370608"/>
                    <a:pt x="165848" y="366518"/>
                  </a:cubicBezTo>
                  <a:lnTo>
                    <a:pt x="185660" y="394970"/>
                  </a:lnTo>
                  <a:cubicBezTo>
                    <a:pt x="177186" y="401495"/>
                    <a:pt x="167822" y="406514"/>
                    <a:pt x="157568" y="410028"/>
                  </a:cubicBezTo>
                  <a:cubicBezTo>
                    <a:pt x="147314" y="413541"/>
                    <a:pt x="136866" y="415317"/>
                    <a:pt x="126224" y="415356"/>
                  </a:cubicBezTo>
                  <a:cubicBezTo>
                    <a:pt x="104178" y="414934"/>
                    <a:pt x="86393" y="407284"/>
                    <a:pt x="72870" y="392407"/>
                  </a:cubicBezTo>
                  <a:cubicBezTo>
                    <a:pt x="59346" y="377530"/>
                    <a:pt x="52392" y="357959"/>
                    <a:pt x="52006" y="333695"/>
                  </a:cubicBezTo>
                  <a:lnTo>
                    <a:pt x="52006" y="123129"/>
                  </a:lnTo>
                  <a:lnTo>
                    <a:pt x="0" y="123129"/>
                  </a:lnTo>
                  <a:lnTo>
                    <a:pt x="0" y="87916"/>
                  </a:lnTo>
                  <a:lnTo>
                    <a:pt x="52006" y="87916"/>
                  </a:lnTo>
                  <a:lnTo>
                    <a:pt x="52006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BD5D52F-83DC-4C29-BFF9-C29AC76D694C}"/>
                </a:ext>
              </a:extLst>
            </p:cNvPr>
            <p:cNvSpPr/>
            <p:nvPr/>
          </p:nvSpPr>
          <p:spPr>
            <a:xfrm>
              <a:off x="7184309" y="2379151"/>
              <a:ext cx="309486" cy="334869"/>
            </a:xfrm>
            <a:custGeom>
              <a:avLst/>
              <a:gdLst/>
              <a:ahLst/>
              <a:cxnLst/>
              <a:rect l="l" t="t" r="r" b="b"/>
              <a:pathLst>
                <a:path w="309486" h="334869">
                  <a:moveTo>
                    <a:pt x="157840" y="0"/>
                  </a:moveTo>
                  <a:cubicBezTo>
                    <a:pt x="205615" y="720"/>
                    <a:pt x="242734" y="17376"/>
                    <a:pt x="269197" y="49965"/>
                  </a:cubicBezTo>
                  <a:cubicBezTo>
                    <a:pt x="295660" y="82555"/>
                    <a:pt x="309089" y="126754"/>
                    <a:pt x="309486" y="182564"/>
                  </a:cubicBezTo>
                  <a:lnTo>
                    <a:pt x="38928" y="182564"/>
                  </a:lnTo>
                  <a:cubicBezTo>
                    <a:pt x="42863" y="216445"/>
                    <a:pt x="55740" y="244247"/>
                    <a:pt x="77559" y="265969"/>
                  </a:cubicBezTo>
                  <a:cubicBezTo>
                    <a:pt x="99377" y="287692"/>
                    <a:pt x="126963" y="298921"/>
                    <a:pt x="160317" y="299656"/>
                  </a:cubicBezTo>
                  <a:cubicBezTo>
                    <a:pt x="181013" y="299488"/>
                    <a:pt x="201090" y="295797"/>
                    <a:pt x="220547" y="288582"/>
                  </a:cubicBezTo>
                  <a:cubicBezTo>
                    <a:pt x="240005" y="281367"/>
                    <a:pt x="255436" y="271635"/>
                    <a:pt x="266842" y="259387"/>
                  </a:cubicBezTo>
                  <a:lnTo>
                    <a:pt x="290950" y="285407"/>
                  </a:lnTo>
                  <a:cubicBezTo>
                    <a:pt x="276534" y="300459"/>
                    <a:pt x="257271" y="312414"/>
                    <a:pt x="233160" y="321273"/>
                  </a:cubicBezTo>
                  <a:cubicBezTo>
                    <a:pt x="209050" y="330132"/>
                    <a:pt x="184975" y="334664"/>
                    <a:pt x="160937" y="334869"/>
                  </a:cubicBezTo>
                  <a:cubicBezTo>
                    <a:pt x="132043" y="334568"/>
                    <a:pt x="105473" y="327127"/>
                    <a:pt x="81227" y="312548"/>
                  </a:cubicBezTo>
                  <a:cubicBezTo>
                    <a:pt x="56980" y="297968"/>
                    <a:pt x="37482" y="278056"/>
                    <a:pt x="22732" y="252812"/>
                  </a:cubicBezTo>
                  <a:cubicBezTo>
                    <a:pt x="7982" y="227567"/>
                    <a:pt x="405" y="198797"/>
                    <a:pt x="0" y="166502"/>
                  </a:cubicBezTo>
                  <a:cubicBezTo>
                    <a:pt x="343" y="134622"/>
                    <a:pt x="7561" y="106198"/>
                    <a:pt x="21654" y="81230"/>
                  </a:cubicBezTo>
                  <a:cubicBezTo>
                    <a:pt x="35746" y="56262"/>
                    <a:pt x="54656" y="36557"/>
                    <a:pt x="78382" y="22115"/>
                  </a:cubicBezTo>
                  <a:cubicBezTo>
                    <a:pt x="102109" y="7673"/>
                    <a:pt x="128595" y="301"/>
                    <a:pt x="157840" y="0"/>
                  </a:cubicBezTo>
                  <a:close/>
                  <a:moveTo>
                    <a:pt x="159079" y="35212"/>
                  </a:moveTo>
                  <a:cubicBezTo>
                    <a:pt x="127505" y="35742"/>
                    <a:pt x="100848" y="46145"/>
                    <a:pt x="79107" y="66423"/>
                  </a:cubicBezTo>
                  <a:cubicBezTo>
                    <a:pt x="57366" y="86700"/>
                    <a:pt x="44179" y="113676"/>
                    <a:pt x="39547" y="147351"/>
                  </a:cubicBezTo>
                  <a:lnTo>
                    <a:pt x="271796" y="147351"/>
                  </a:lnTo>
                  <a:cubicBezTo>
                    <a:pt x="268881" y="114489"/>
                    <a:pt x="257836" y="87745"/>
                    <a:pt x="238663" y="67120"/>
                  </a:cubicBezTo>
                  <a:cubicBezTo>
                    <a:pt x="219489" y="46494"/>
                    <a:pt x="192961" y="35858"/>
                    <a:pt x="159079" y="3521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A50D27D-9134-4260-9625-A03ACB43BB75}"/>
                </a:ext>
              </a:extLst>
            </p:cNvPr>
            <p:cNvSpPr/>
            <p:nvPr/>
          </p:nvSpPr>
          <p:spPr>
            <a:xfrm>
              <a:off x="7784908" y="2379151"/>
              <a:ext cx="162134" cy="327439"/>
            </a:xfrm>
            <a:custGeom>
              <a:avLst/>
              <a:gdLst/>
              <a:ahLst/>
              <a:cxnLst/>
              <a:rect l="l" t="t" r="r" b="b"/>
              <a:pathLst>
                <a:path w="162134" h="327439">
                  <a:moveTo>
                    <a:pt x="162134" y="0"/>
                  </a:moveTo>
                  <a:lnTo>
                    <a:pt x="162134" y="35212"/>
                  </a:lnTo>
                  <a:cubicBezTo>
                    <a:pt x="125283" y="35792"/>
                    <a:pt x="95591" y="46396"/>
                    <a:pt x="73057" y="67025"/>
                  </a:cubicBezTo>
                  <a:cubicBezTo>
                    <a:pt x="50523" y="87655"/>
                    <a:pt x="38941" y="114831"/>
                    <a:pt x="38309" y="148556"/>
                  </a:cubicBezTo>
                  <a:lnTo>
                    <a:pt x="38309" y="327439"/>
                  </a:lnTo>
                  <a:lnTo>
                    <a:pt x="0" y="327439"/>
                  </a:lnTo>
                  <a:lnTo>
                    <a:pt x="0" y="7429"/>
                  </a:lnTo>
                  <a:lnTo>
                    <a:pt x="38309" y="7429"/>
                  </a:lnTo>
                  <a:lnTo>
                    <a:pt x="38309" y="74217"/>
                  </a:lnTo>
                  <a:cubicBezTo>
                    <a:pt x="47338" y="51898"/>
                    <a:pt x="62713" y="34035"/>
                    <a:pt x="84434" y="20628"/>
                  </a:cubicBezTo>
                  <a:cubicBezTo>
                    <a:pt x="106154" y="7222"/>
                    <a:pt x="132054" y="345"/>
                    <a:pt x="162134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AD9AAAC-AEE1-41E7-98D0-8AAAA66A65F2}"/>
                </a:ext>
              </a:extLst>
            </p:cNvPr>
            <p:cNvSpPr/>
            <p:nvPr/>
          </p:nvSpPr>
          <p:spPr>
            <a:xfrm>
              <a:off x="7992696" y="2379151"/>
              <a:ext cx="330536" cy="334869"/>
            </a:xfrm>
            <a:custGeom>
              <a:avLst/>
              <a:gdLst/>
              <a:ahLst/>
              <a:cxnLst/>
              <a:rect l="l" t="t" r="r" b="b"/>
              <a:pathLst>
                <a:path w="330536" h="334869">
                  <a:moveTo>
                    <a:pt x="165267" y="0"/>
                  </a:moveTo>
                  <a:cubicBezTo>
                    <a:pt x="195773" y="366"/>
                    <a:pt x="223451" y="8019"/>
                    <a:pt x="248301" y="22960"/>
                  </a:cubicBezTo>
                  <a:cubicBezTo>
                    <a:pt x="273151" y="37901"/>
                    <a:pt x="292978" y="57935"/>
                    <a:pt x="307782" y="83060"/>
                  </a:cubicBezTo>
                  <a:cubicBezTo>
                    <a:pt x="322585" y="108185"/>
                    <a:pt x="330170" y="136207"/>
                    <a:pt x="330536" y="167125"/>
                  </a:cubicBezTo>
                  <a:cubicBezTo>
                    <a:pt x="330170" y="198051"/>
                    <a:pt x="322585" y="226126"/>
                    <a:pt x="307782" y="251351"/>
                  </a:cubicBezTo>
                  <a:cubicBezTo>
                    <a:pt x="292978" y="276575"/>
                    <a:pt x="273151" y="296708"/>
                    <a:pt x="248301" y="311748"/>
                  </a:cubicBezTo>
                  <a:cubicBezTo>
                    <a:pt x="223451" y="326788"/>
                    <a:pt x="195773" y="334495"/>
                    <a:pt x="165267" y="334869"/>
                  </a:cubicBezTo>
                  <a:cubicBezTo>
                    <a:pt x="134762" y="334495"/>
                    <a:pt x="107084" y="326788"/>
                    <a:pt x="82234" y="311748"/>
                  </a:cubicBezTo>
                  <a:cubicBezTo>
                    <a:pt x="57384" y="296708"/>
                    <a:pt x="37557" y="276575"/>
                    <a:pt x="22754" y="251351"/>
                  </a:cubicBezTo>
                  <a:cubicBezTo>
                    <a:pt x="7951" y="226126"/>
                    <a:pt x="366" y="198051"/>
                    <a:pt x="0" y="167125"/>
                  </a:cubicBezTo>
                  <a:cubicBezTo>
                    <a:pt x="366" y="136207"/>
                    <a:pt x="7951" y="108185"/>
                    <a:pt x="22754" y="83060"/>
                  </a:cubicBezTo>
                  <a:cubicBezTo>
                    <a:pt x="37557" y="57935"/>
                    <a:pt x="57384" y="37901"/>
                    <a:pt x="82234" y="22960"/>
                  </a:cubicBezTo>
                  <a:cubicBezTo>
                    <a:pt x="107084" y="8019"/>
                    <a:pt x="134762" y="366"/>
                    <a:pt x="165267" y="0"/>
                  </a:cubicBezTo>
                  <a:close/>
                  <a:moveTo>
                    <a:pt x="165267" y="35212"/>
                  </a:moveTo>
                  <a:cubicBezTo>
                    <a:pt x="129954" y="36180"/>
                    <a:pt x="100407" y="49108"/>
                    <a:pt x="76628" y="73997"/>
                  </a:cubicBezTo>
                  <a:cubicBezTo>
                    <a:pt x="52849" y="98885"/>
                    <a:pt x="40489" y="129928"/>
                    <a:pt x="39547" y="167125"/>
                  </a:cubicBezTo>
                  <a:cubicBezTo>
                    <a:pt x="40489" y="204348"/>
                    <a:pt x="52849" y="235494"/>
                    <a:pt x="76628" y="260563"/>
                  </a:cubicBezTo>
                  <a:cubicBezTo>
                    <a:pt x="100407" y="285632"/>
                    <a:pt x="129954" y="298663"/>
                    <a:pt x="165267" y="299656"/>
                  </a:cubicBezTo>
                  <a:cubicBezTo>
                    <a:pt x="200581" y="298663"/>
                    <a:pt x="230128" y="285632"/>
                    <a:pt x="253907" y="260563"/>
                  </a:cubicBezTo>
                  <a:cubicBezTo>
                    <a:pt x="277686" y="235494"/>
                    <a:pt x="290047" y="204348"/>
                    <a:pt x="290989" y="167125"/>
                  </a:cubicBezTo>
                  <a:cubicBezTo>
                    <a:pt x="290047" y="129928"/>
                    <a:pt x="277686" y="98885"/>
                    <a:pt x="253907" y="73997"/>
                  </a:cubicBezTo>
                  <a:cubicBezTo>
                    <a:pt x="230128" y="49108"/>
                    <a:pt x="200581" y="36180"/>
                    <a:pt x="165267" y="3521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5D99233-8B51-431E-B7AE-9CFD2F67C3E6}"/>
                </a:ext>
              </a:extLst>
            </p:cNvPr>
            <p:cNvSpPr/>
            <p:nvPr/>
          </p:nvSpPr>
          <p:spPr>
            <a:xfrm>
              <a:off x="8404653" y="2379151"/>
              <a:ext cx="303913" cy="433929"/>
            </a:xfrm>
            <a:custGeom>
              <a:avLst/>
              <a:gdLst/>
              <a:ahLst/>
              <a:cxnLst/>
              <a:rect l="l" t="t" r="r" b="b"/>
              <a:pathLst>
                <a:path w="303913" h="433929">
                  <a:moveTo>
                    <a:pt x="157842" y="0"/>
                  </a:moveTo>
                  <a:cubicBezTo>
                    <a:pt x="199966" y="1002"/>
                    <a:pt x="234608" y="16936"/>
                    <a:pt x="261767" y="47802"/>
                  </a:cubicBezTo>
                  <a:cubicBezTo>
                    <a:pt x="288926" y="78669"/>
                    <a:pt x="302975" y="118456"/>
                    <a:pt x="303913" y="167163"/>
                  </a:cubicBezTo>
                  <a:cubicBezTo>
                    <a:pt x="302975" y="216136"/>
                    <a:pt x="288926" y="256082"/>
                    <a:pt x="261767" y="287003"/>
                  </a:cubicBezTo>
                  <a:cubicBezTo>
                    <a:pt x="234608" y="317924"/>
                    <a:pt x="199966" y="333879"/>
                    <a:pt x="157842" y="334869"/>
                  </a:cubicBezTo>
                  <a:cubicBezTo>
                    <a:pt x="131378" y="334665"/>
                    <a:pt x="107972" y="328432"/>
                    <a:pt x="87624" y="316172"/>
                  </a:cubicBezTo>
                  <a:cubicBezTo>
                    <a:pt x="67276" y="303912"/>
                    <a:pt x="50837" y="286849"/>
                    <a:pt x="38308" y="264985"/>
                  </a:cubicBezTo>
                  <a:lnTo>
                    <a:pt x="38308" y="433929"/>
                  </a:lnTo>
                  <a:lnTo>
                    <a:pt x="0" y="433929"/>
                  </a:lnTo>
                  <a:lnTo>
                    <a:pt x="0" y="7429"/>
                  </a:lnTo>
                  <a:lnTo>
                    <a:pt x="38308" y="7429"/>
                  </a:lnTo>
                  <a:lnTo>
                    <a:pt x="38308" y="69894"/>
                  </a:lnTo>
                  <a:cubicBezTo>
                    <a:pt x="50837" y="48025"/>
                    <a:pt x="67276" y="30959"/>
                    <a:pt x="87624" y="18698"/>
                  </a:cubicBezTo>
                  <a:cubicBezTo>
                    <a:pt x="107972" y="6437"/>
                    <a:pt x="131378" y="204"/>
                    <a:pt x="157842" y="0"/>
                  </a:cubicBezTo>
                  <a:close/>
                  <a:moveTo>
                    <a:pt x="150410" y="35212"/>
                  </a:moveTo>
                  <a:cubicBezTo>
                    <a:pt x="117017" y="35870"/>
                    <a:pt x="90127" y="48179"/>
                    <a:pt x="69740" y="72139"/>
                  </a:cubicBezTo>
                  <a:cubicBezTo>
                    <a:pt x="49354" y="96098"/>
                    <a:pt x="38876" y="127760"/>
                    <a:pt x="38308" y="167125"/>
                  </a:cubicBezTo>
                  <a:cubicBezTo>
                    <a:pt x="38876" y="206515"/>
                    <a:pt x="49354" y="238281"/>
                    <a:pt x="69740" y="262421"/>
                  </a:cubicBezTo>
                  <a:cubicBezTo>
                    <a:pt x="90127" y="286561"/>
                    <a:pt x="117017" y="298972"/>
                    <a:pt x="150410" y="299656"/>
                  </a:cubicBezTo>
                  <a:cubicBezTo>
                    <a:pt x="183312" y="298856"/>
                    <a:pt x="210253" y="286212"/>
                    <a:pt x="231233" y="261724"/>
                  </a:cubicBezTo>
                  <a:cubicBezTo>
                    <a:pt x="252213" y="237235"/>
                    <a:pt x="263051" y="205703"/>
                    <a:pt x="263747" y="167125"/>
                  </a:cubicBezTo>
                  <a:cubicBezTo>
                    <a:pt x="263051" y="128573"/>
                    <a:pt x="252213" y="97143"/>
                    <a:pt x="231233" y="72836"/>
                  </a:cubicBezTo>
                  <a:cubicBezTo>
                    <a:pt x="210253" y="48528"/>
                    <a:pt x="183312" y="35987"/>
                    <a:pt x="150410" y="3521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9B1F118-34ED-4FB8-A180-737A1399C241}"/>
                </a:ext>
              </a:extLst>
            </p:cNvPr>
            <p:cNvSpPr/>
            <p:nvPr/>
          </p:nvSpPr>
          <p:spPr>
            <a:xfrm>
              <a:off x="8764222" y="2379151"/>
              <a:ext cx="330535" cy="334869"/>
            </a:xfrm>
            <a:custGeom>
              <a:avLst/>
              <a:gdLst/>
              <a:ahLst/>
              <a:cxnLst/>
              <a:rect l="l" t="t" r="r" b="b"/>
              <a:pathLst>
                <a:path w="330535" h="334869">
                  <a:moveTo>
                    <a:pt x="165267" y="0"/>
                  </a:moveTo>
                  <a:cubicBezTo>
                    <a:pt x="195773" y="366"/>
                    <a:pt x="223451" y="8019"/>
                    <a:pt x="248301" y="22960"/>
                  </a:cubicBezTo>
                  <a:cubicBezTo>
                    <a:pt x="273151" y="37901"/>
                    <a:pt x="292978" y="57935"/>
                    <a:pt x="307781" y="83060"/>
                  </a:cubicBezTo>
                  <a:cubicBezTo>
                    <a:pt x="322585" y="108185"/>
                    <a:pt x="330169" y="136207"/>
                    <a:pt x="330535" y="167125"/>
                  </a:cubicBezTo>
                  <a:cubicBezTo>
                    <a:pt x="330169" y="198051"/>
                    <a:pt x="322585" y="226126"/>
                    <a:pt x="307781" y="251351"/>
                  </a:cubicBezTo>
                  <a:cubicBezTo>
                    <a:pt x="292978" y="276575"/>
                    <a:pt x="273151" y="296708"/>
                    <a:pt x="248301" y="311748"/>
                  </a:cubicBezTo>
                  <a:cubicBezTo>
                    <a:pt x="223451" y="326788"/>
                    <a:pt x="195773" y="334495"/>
                    <a:pt x="165267" y="334869"/>
                  </a:cubicBezTo>
                  <a:cubicBezTo>
                    <a:pt x="134761" y="334495"/>
                    <a:pt x="107083" y="326788"/>
                    <a:pt x="82234" y="311748"/>
                  </a:cubicBezTo>
                  <a:cubicBezTo>
                    <a:pt x="57383" y="296708"/>
                    <a:pt x="37557" y="276575"/>
                    <a:pt x="22754" y="251351"/>
                  </a:cubicBezTo>
                  <a:cubicBezTo>
                    <a:pt x="7951" y="226126"/>
                    <a:pt x="366" y="198051"/>
                    <a:pt x="0" y="167125"/>
                  </a:cubicBezTo>
                  <a:cubicBezTo>
                    <a:pt x="366" y="136207"/>
                    <a:pt x="7951" y="108185"/>
                    <a:pt x="22754" y="83060"/>
                  </a:cubicBezTo>
                  <a:cubicBezTo>
                    <a:pt x="37557" y="57935"/>
                    <a:pt x="57383" y="37901"/>
                    <a:pt x="82234" y="22960"/>
                  </a:cubicBezTo>
                  <a:cubicBezTo>
                    <a:pt x="107083" y="8019"/>
                    <a:pt x="134761" y="366"/>
                    <a:pt x="165267" y="0"/>
                  </a:cubicBezTo>
                  <a:close/>
                  <a:moveTo>
                    <a:pt x="165267" y="35212"/>
                  </a:moveTo>
                  <a:cubicBezTo>
                    <a:pt x="129954" y="36180"/>
                    <a:pt x="100407" y="49108"/>
                    <a:pt x="76628" y="73997"/>
                  </a:cubicBezTo>
                  <a:cubicBezTo>
                    <a:pt x="52849" y="98885"/>
                    <a:pt x="40489" y="129928"/>
                    <a:pt x="39547" y="167125"/>
                  </a:cubicBezTo>
                  <a:cubicBezTo>
                    <a:pt x="40489" y="204348"/>
                    <a:pt x="52849" y="235494"/>
                    <a:pt x="76628" y="260563"/>
                  </a:cubicBezTo>
                  <a:cubicBezTo>
                    <a:pt x="100407" y="285632"/>
                    <a:pt x="129954" y="298663"/>
                    <a:pt x="165267" y="299656"/>
                  </a:cubicBezTo>
                  <a:cubicBezTo>
                    <a:pt x="200581" y="298663"/>
                    <a:pt x="230128" y="285632"/>
                    <a:pt x="253907" y="260563"/>
                  </a:cubicBezTo>
                  <a:cubicBezTo>
                    <a:pt x="277686" y="235494"/>
                    <a:pt x="290047" y="204348"/>
                    <a:pt x="290989" y="167125"/>
                  </a:cubicBezTo>
                  <a:cubicBezTo>
                    <a:pt x="290047" y="129928"/>
                    <a:pt x="277686" y="98885"/>
                    <a:pt x="253907" y="73997"/>
                  </a:cubicBezTo>
                  <a:cubicBezTo>
                    <a:pt x="230128" y="49108"/>
                    <a:pt x="200581" y="36180"/>
                    <a:pt x="165267" y="3521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9817CB1-DAD9-42CD-BEDA-3ADB122B8709}"/>
                </a:ext>
              </a:extLst>
            </p:cNvPr>
            <p:cNvSpPr/>
            <p:nvPr/>
          </p:nvSpPr>
          <p:spPr>
            <a:xfrm>
              <a:off x="9443830" y="2379151"/>
              <a:ext cx="247572" cy="334869"/>
            </a:xfrm>
            <a:custGeom>
              <a:avLst/>
              <a:gdLst/>
              <a:ahLst/>
              <a:cxnLst/>
              <a:rect l="l" t="t" r="r" b="b"/>
              <a:pathLst>
                <a:path w="247572" h="334869">
                  <a:moveTo>
                    <a:pt x="127498" y="0"/>
                  </a:moveTo>
                  <a:cubicBezTo>
                    <a:pt x="147218" y="103"/>
                    <a:pt x="166934" y="3295"/>
                    <a:pt x="186644" y="9575"/>
                  </a:cubicBezTo>
                  <a:cubicBezTo>
                    <a:pt x="206354" y="15856"/>
                    <a:pt x="224810" y="24609"/>
                    <a:pt x="242012" y="35833"/>
                  </a:cubicBezTo>
                  <a:lnTo>
                    <a:pt x="222857" y="65559"/>
                  </a:lnTo>
                  <a:cubicBezTo>
                    <a:pt x="206974" y="55624"/>
                    <a:pt x="190931" y="48089"/>
                    <a:pt x="174726" y="42954"/>
                  </a:cubicBezTo>
                  <a:cubicBezTo>
                    <a:pt x="158521" y="37819"/>
                    <a:pt x="142778" y="35238"/>
                    <a:pt x="127498" y="35212"/>
                  </a:cubicBezTo>
                  <a:cubicBezTo>
                    <a:pt x="107457" y="35367"/>
                    <a:pt x="90706" y="39857"/>
                    <a:pt x="77246" y="48683"/>
                  </a:cubicBezTo>
                  <a:cubicBezTo>
                    <a:pt x="63786" y="57508"/>
                    <a:pt x="56792" y="69739"/>
                    <a:pt x="56263" y="85377"/>
                  </a:cubicBezTo>
                  <a:cubicBezTo>
                    <a:pt x="56004" y="99440"/>
                    <a:pt x="62715" y="110949"/>
                    <a:pt x="76394" y="119903"/>
                  </a:cubicBezTo>
                  <a:cubicBezTo>
                    <a:pt x="90074" y="128857"/>
                    <a:pt x="112270" y="138198"/>
                    <a:pt x="142984" y="147927"/>
                  </a:cubicBezTo>
                  <a:cubicBezTo>
                    <a:pt x="173358" y="156519"/>
                    <a:pt x="198222" y="167667"/>
                    <a:pt x="217578" y="181369"/>
                  </a:cubicBezTo>
                  <a:cubicBezTo>
                    <a:pt x="236933" y="195071"/>
                    <a:pt x="246931" y="215508"/>
                    <a:pt x="247572" y="242680"/>
                  </a:cubicBezTo>
                  <a:cubicBezTo>
                    <a:pt x="246802" y="270365"/>
                    <a:pt x="235668" y="292542"/>
                    <a:pt x="214171" y="309212"/>
                  </a:cubicBezTo>
                  <a:cubicBezTo>
                    <a:pt x="192674" y="325881"/>
                    <a:pt x="165434" y="334434"/>
                    <a:pt x="132453" y="334869"/>
                  </a:cubicBezTo>
                  <a:cubicBezTo>
                    <a:pt x="109819" y="334780"/>
                    <a:pt x="86962" y="330634"/>
                    <a:pt x="63881" y="322433"/>
                  </a:cubicBezTo>
                  <a:cubicBezTo>
                    <a:pt x="40800" y="314231"/>
                    <a:pt x="19507" y="302510"/>
                    <a:pt x="0" y="287270"/>
                  </a:cubicBezTo>
                  <a:lnTo>
                    <a:pt x="21044" y="258782"/>
                  </a:lnTo>
                  <a:cubicBezTo>
                    <a:pt x="39390" y="272136"/>
                    <a:pt x="58025" y="282277"/>
                    <a:pt x="76948" y="289205"/>
                  </a:cubicBezTo>
                  <a:cubicBezTo>
                    <a:pt x="95870" y="296134"/>
                    <a:pt x="114372" y="299618"/>
                    <a:pt x="132453" y="299656"/>
                  </a:cubicBezTo>
                  <a:cubicBezTo>
                    <a:pt x="155166" y="299372"/>
                    <a:pt x="173543" y="294366"/>
                    <a:pt x="187584" y="284638"/>
                  </a:cubicBezTo>
                  <a:cubicBezTo>
                    <a:pt x="201624" y="274910"/>
                    <a:pt x="208851" y="262162"/>
                    <a:pt x="209264" y="246396"/>
                  </a:cubicBezTo>
                  <a:cubicBezTo>
                    <a:pt x="208942" y="229481"/>
                    <a:pt x="201224" y="216244"/>
                    <a:pt x="186112" y="206683"/>
                  </a:cubicBezTo>
                  <a:cubicBezTo>
                    <a:pt x="171000" y="197123"/>
                    <a:pt x="150430" y="188685"/>
                    <a:pt x="124401" y="181369"/>
                  </a:cubicBezTo>
                  <a:cubicBezTo>
                    <a:pt x="86371" y="170622"/>
                    <a:pt x="59031" y="158210"/>
                    <a:pt x="42382" y="144133"/>
                  </a:cubicBezTo>
                  <a:cubicBezTo>
                    <a:pt x="25733" y="130057"/>
                    <a:pt x="17590" y="111917"/>
                    <a:pt x="17954" y="89712"/>
                  </a:cubicBezTo>
                  <a:cubicBezTo>
                    <a:pt x="18686" y="62673"/>
                    <a:pt x="29278" y="41063"/>
                    <a:pt x="49729" y="24883"/>
                  </a:cubicBezTo>
                  <a:cubicBezTo>
                    <a:pt x="70181" y="8703"/>
                    <a:pt x="96104" y="409"/>
                    <a:pt x="127498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965CEB0-3B0E-4C5D-82CE-B28C6B20C2B1}"/>
                </a:ext>
              </a:extLst>
            </p:cNvPr>
            <p:cNvSpPr/>
            <p:nvPr/>
          </p:nvSpPr>
          <p:spPr>
            <a:xfrm>
              <a:off x="10449527" y="2379151"/>
              <a:ext cx="305770" cy="433929"/>
            </a:xfrm>
            <a:custGeom>
              <a:avLst/>
              <a:gdLst/>
              <a:ahLst/>
              <a:cxnLst/>
              <a:rect l="l" t="t" r="r" b="b"/>
              <a:pathLst>
                <a:path w="305770" h="433929">
                  <a:moveTo>
                    <a:pt x="144833" y="0"/>
                  </a:moveTo>
                  <a:cubicBezTo>
                    <a:pt x="172238" y="138"/>
                    <a:pt x="196392" y="6193"/>
                    <a:pt x="217295" y="18166"/>
                  </a:cubicBezTo>
                  <a:cubicBezTo>
                    <a:pt x="238197" y="30138"/>
                    <a:pt x="254920" y="47197"/>
                    <a:pt x="267462" y="69342"/>
                  </a:cubicBezTo>
                  <a:lnTo>
                    <a:pt x="267462" y="7429"/>
                  </a:lnTo>
                  <a:lnTo>
                    <a:pt x="305770" y="7429"/>
                  </a:lnTo>
                  <a:lnTo>
                    <a:pt x="305770" y="293411"/>
                  </a:lnTo>
                  <a:cubicBezTo>
                    <a:pt x="304987" y="335306"/>
                    <a:pt x="290628" y="369024"/>
                    <a:pt x="262693" y="394562"/>
                  </a:cubicBezTo>
                  <a:cubicBezTo>
                    <a:pt x="234759" y="420100"/>
                    <a:pt x="197950" y="433223"/>
                    <a:pt x="152265" y="433929"/>
                  </a:cubicBezTo>
                  <a:cubicBezTo>
                    <a:pt x="126743" y="433698"/>
                    <a:pt x="102539" y="429681"/>
                    <a:pt x="79653" y="421880"/>
                  </a:cubicBezTo>
                  <a:cubicBezTo>
                    <a:pt x="56767" y="414078"/>
                    <a:pt x="37837" y="403878"/>
                    <a:pt x="22863" y="391281"/>
                  </a:cubicBezTo>
                  <a:lnTo>
                    <a:pt x="40165" y="360299"/>
                  </a:lnTo>
                  <a:cubicBezTo>
                    <a:pt x="53533" y="372201"/>
                    <a:pt x="69687" y="381547"/>
                    <a:pt x="88629" y="388337"/>
                  </a:cubicBezTo>
                  <a:cubicBezTo>
                    <a:pt x="107569" y="395128"/>
                    <a:pt x="127130" y="398587"/>
                    <a:pt x="147310" y="398716"/>
                  </a:cubicBezTo>
                  <a:cubicBezTo>
                    <a:pt x="184561" y="398393"/>
                    <a:pt x="213799" y="388971"/>
                    <a:pt x="235023" y="370449"/>
                  </a:cubicBezTo>
                  <a:cubicBezTo>
                    <a:pt x="256249" y="351928"/>
                    <a:pt x="267062" y="326249"/>
                    <a:pt x="267462" y="293411"/>
                  </a:cubicBezTo>
                  <a:lnTo>
                    <a:pt x="267462" y="234017"/>
                  </a:lnTo>
                  <a:cubicBezTo>
                    <a:pt x="254843" y="256428"/>
                    <a:pt x="237965" y="273648"/>
                    <a:pt x="216830" y="285678"/>
                  </a:cubicBezTo>
                  <a:cubicBezTo>
                    <a:pt x="195696" y="297707"/>
                    <a:pt x="171696" y="303786"/>
                    <a:pt x="144833" y="303913"/>
                  </a:cubicBezTo>
                  <a:cubicBezTo>
                    <a:pt x="102761" y="303026"/>
                    <a:pt x="68325" y="288564"/>
                    <a:pt x="41527" y="260527"/>
                  </a:cubicBezTo>
                  <a:cubicBezTo>
                    <a:pt x="14729" y="232489"/>
                    <a:pt x="886" y="196196"/>
                    <a:pt x="0" y="151646"/>
                  </a:cubicBezTo>
                  <a:cubicBezTo>
                    <a:pt x="886" y="107393"/>
                    <a:pt x="14729" y="71281"/>
                    <a:pt x="41527" y="43308"/>
                  </a:cubicBezTo>
                  <a:cubicBezTo>
                    <a:pt x="68325" y="15335"/>
                    <a:pt x="102761" y="899"/>
                    <a:pt x="144833" y="0"/>
                  </a:cubicBezTo>
                  <a:close/>
                  <a:moveTo>
                    <a:pt x="152265" y="35212"/>
                  </a:moveTo>
                  <a:cubicBezTo>
                    <a:pt x="119685" y="35921"/>
                    <a:pt x="93028" y="47045"/>
                    <a:pt x="72294" y="68583"/>
                  </a:cubicBezTo>
                  <a:cubicBezTo>
                    <a:pt x="51559" y="90122"/>
                    <a:pt x="40849" y="117823"/>
                    <a:pt x="40165" y="151685"/>
                  </a:cubicBezTo>
                  <a:cubicBezTo>
                    <a:pt x="40849" y="185815"/>
                    <a:pt x="51559" y="213675"/>
                    <a:pt x="72294" y="235267"/>
                  </a:cubicBezTo>
                  <a:cubicBezTo>
                    <a:pt x="93028" y="256859"/>
                    <a:pt x="119685" y="268003"/>
                    <a:pt x="152265" y="268700"/>
                  </a:cubicBezTo>
                  <a:cubicBezTo>
                    <a:pt x="186057" y="268120"/>
                    <a:pt x="213540" y="257207"/>
                    <a:pt x="234714" y="235959"/>
                  </a:cubicBezTo>
                  <a:cubicBezTo>
                    <a:pt x="255888" y="214711"/>
                    <a:pt x="266804" y="186607"/>
                    <a:pt x="267462" y="151646"/>
                  </a:cubicBezTo>
                  <a:cubicBezTo>
                    <a:pt x="266804" y="116989"/>
                    <a:pt x="255888" y="89068"/>
                    <a:pt x="234714" y="67882"/>
                  </a:cubicBezTo>
                  <a:cubicBezTo>
                    <a:pt x="213540" y="46696"/>
                    <a:pt x="186057" y="35806"/>
                    <a:pt x="152265" y="3521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C78B23A-632F-4FF2-B1DB-D62779A331A5}"/>
                </a:ext>
              </a:extLst>
            </p:cNvPr>
            <p:cNvSpPr/>
            <p:nvPr/>
          </p:nvSpPr>
          <p:spPr>
            <a:xfrm>
              <a:off x="9327958" y="2386580"/>
              <a:ext cx="38308" cy="320010"/>
            </a:xfrm>
            <a:custGeom>
              <a:avLst/>
              <a:gdLst/>
              <a:ahLst/>
              <a:cxnLst/>
              <a:rect l="l" t="t" r="r" b="b"/>
              <a:pathLst>
                <a:path w="38308" h="320010">
                  <a:moveTo>
                    <a:pt x="0" y="0"/>
                  </a:moveTo>
                  <a:lnTo>
                    <a:pt x="38308" y="0"/>
                  </a:lnTo>
                  <a:lnTo>
                    <a:pt x="38308" y="320010"/>
                  </a:lnTo>
                  <a:lnTo>
                    <a:pt x="0" y="3200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24329D5-649B-4928-85CD-14362B04489C}"/>
                </a:ext>
              </a:extLst>
            </p:cNvPr>
            <p:cNvSpPr/>
            <p:nvPr/>
          </p:nvSpPr>
          <p:spPr>
            <a:xfrm>
              <a:off x="10328084" y="2386580"/>
              <a:ext cx="38309" cy="320010"/>
            </a:xfrm>
            <a:custGeom>
              <a:avLst/>
              <a:gdLst/>
              <a:ahLst/>
              <a:cxnLst/>
              <a:rect l="l" t="t" r="r" b="b"/>
              <a:pathLst>
                <a:path w="38309" h="320010">
                  <a:moveTo>
                    <a:pt x="0" y="0"/>
                  </a:moveTo>
                  <a:lnTo>
                    <a:pt x="38309" y="0"/>
                  </a:lnTo>
                  <a:lnTo>
                    <a:pt x="38309" y="320010"/>
                  </a:lnTo>
                  <a:lnTo>
                    <a:pt x="0" y="3200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endParaRPr lang="en-US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64E83D4-30F6-4C59-8FFA-AD2FC2966221}"/>
              </a:ext>
            </a:extLst>
          </p:cNvPr>
          <p:cNvGrpSpPr/>
          <p:nvPr userDrawn="1"/>
        </p:nvGrpSpPr>
        <p:grpSpPr>
          <a:xfrm>
            <a:off x="672458" y="2225997"/>
            <a:ext cx="3021853" cy="546070"/>
            <a:chOff x="2656324" y="2163854"/>
            <a:chExt cx="3021853" cy="54607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3051B0B-E539-41DA-BF1C-88B850B08AC1}"/>
                </a:ext>
              </a:extLst>
            </p:cNvPr>
            <p:cNvSpPr txBox="1">
              <a:spLocks/>
            </p:cNvSpPr>
            <p:nvPr/>
          </p:nvSpPr>
          <p:spPr>
            <a:xfrm>
              <a:off x="5302274" y="2163854"/>
              <a:ext cx="61293" cy="61294"/>
            </a:xfrm>
            <a:custGeom>
              <a:avLst/>
              <a:gdLst/>
              <a:ahLst/>
              <a:cxnLst/>
              <a:rect l="l" t="t" r="r" b="b"/>
              <a:pathLst>
                <a:path w="61293" h="61294">
                  <a:moveTo>
                    <a:pt x="30956" y="0"/>
                  </a:moveTo>
                  <a:cubicBezTo>
                    <a:pt x="39211" y="0"/>
                    <a:pt x="46331" y="2993"/>
                    <a:pt x="52316" y="8978"/>
                  </a:cubicBezTo>
                  <a:cubicBezTo>
                    <a:pt x="58301" y="14963"/>
                    <a:pt x="61293" y="22083"/>
                    <a:pt x="61293" y="30338"/>
                  </a:cubicBezTo>
                  <a:cubicBezTo>
                    <a:pt x="61293" y="38592"/>
                    <a:pt x="58301" y="45816"/>
                    <a:pt x="52316" y="52007"/>
                  </a:cubicBezTo>
                  <a:cubicBezTo>
                    <a:pt x="46331" y="58198"/>
                    <a:pt x="39211" y="61294"/>
                    <a:pt x="30956" y="61294"/>
                  </a:cubicBezTo>
                  <a:cubicBezTo>
                    <a:pt x="22288" y="61294"/>
                    <a:pt x="14962" y="58198"/>
                    <a:pt x="8977" y="52007"/>
                  </a:cubicBezTo>
                  <a:cubicBezTo>
                    <a:pt x="2992" y="45816"/>
                    <a:pt x="0" y="38592"/>
                    <a:pt x="0" y="30338"/>
                  </a:cubicBezTo>
                  <a:cubicBezTo>
                    <a:pt x="0" y="22083"/>
                    <a:pt x="2992" y="14963"/>
                    <a:pt x="8977" y="8978"/>
                  </a:cubicBezTo>
                  <a:cubicBezTo>
                    <a:pt x="14962" y="2993"/>
                    <a:pt x="22288" y="0"/>
                    <a:pt x="3095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869A88A-B6ED-41AF-A29B-C30FFF486BB6}"/>
                </a:ext>
              </a:extLst>
            </p:cNvPr>
            <p:cNvSpPr txBox="1">
              <a:spLocks/>
            </p:cNvSpPr>
            <p:nvPr/>
          </p:nvSpPr>
          <p:spPr>
            <a:xfrm>
              <a:off x="5157303" y="2170665"/>
              <a:ext cx="46434" cy="432768"/>
            </a:xfrm>
            <a:custGeom>
              <a:avLst/>
              <a:gdLst/>
              <a:ahLst/>
              <a:cxnLst/>
              <a:rect l="l" t="t" r="r" b="b"/>
              <a:pathLst>
                <a:path w="46434" h="432768">
                  <a:moveTo>
                    <a:pt x="0" y="0"/>
                  </a:moveTo>
                  <a:lnTo>
                    <a:pt x="46434" y="0"/>
                  </a:lnTo>
                  <a:lnTo>
                    <a:pt x="46434" y="432768"/>
                  </a:lnTo>
                  <a:lnTo>
                    <a:pt x="0" y="4327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801540C-5A6C-4A54-B0C6-6C0846EC4390}"/>
                </a:ext>
              </a:extLst>
            </p:cNvPr>
            <p:cNvSpPr txBox="1">
              <a:spLocks/>
            </p:cNvSpPr>
            <p:nvPr/>
          </p:nvSpPr>
          <p:spPr>
            <a:xfrm>
              <a:off x="2656324" y="2178095"/>
              <a:ext cx="412337" cy="425339"/>
            </a:xfrm>
            <a:custGeom>
              <a:avLst/>
              <a:gdLst/>
              <a:ahLst/>
              <a:cxnLst/>
              <a:rect l="l" t="t" r="r" b="b"/>
              <a:pathLst>
                <a:path w="412337" h="425339">
                  <a:moveTo>
                    <a:pt x="0" y="0"/>
                  </a:moveTo>
                  <a:lnTo>
                    <a:pt x="48291" y="0"/>
                  </a:lnTo>
                  <a:lnTo>
                    <a:pt x="206168" y="296561"/>
                  </a:lnTo>
                  <a:lnTo>
                    <a:pt x="364045" y="0"/>
                  </a:lnTo>
                  <a:lnTo>
                    <a:pt x="412337" y="0"/>
                  </a:lnTo>
                  <a:lnTo>
                    <a:pt x="412337" y="425339"/>
                  </a:lnTo>
                  <a:lnTo>
                    <a:pt x="364045" y="425339"/>
                  </a:lnTo>
                  <a:lnTo>
                    <a:pt x="364045" y="104013"/>
                  </a:lnTo>
                  <a:lnTo>
                    <a:pt x="206168" y="400574"/>
                  </a:lnTo>
                  <a:lnTo>
                    <a:pt x="48291" y="104013"/>
                  </a:lnTo>
                  <a:lnTo>
                    <a:pt x="48291" y="425339"/>
                  </a:lnTo>
                  <a:lnTo>
                    <a:pt x="0" y="4253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91D5C56-2A21-48F7-9A01-6B21056777FC}"/>
                </a:ext>
              </a:extLst>
            </p:cNvPr>
            <p:cNvSpPr txBox="1">
              <a:spLocks/>
            </p:cNvSpPr>
            <p:nvPr/>
          </p:nvSpPr>
          <p:spPr>
            <a:xfrm>
              <a:off x="3506716" y="2195431"/>
              <a:ext cx="187595" cy="415433"/>
            </a:xfrm>
            <a:custGeom>
              <a:avLst/>
              <a:gdLst/>
              <a:ahLst/>
              <a:cxnLst/>
              <a:rect l="l" t="t" r="r" b="b"/>
              <a:pathLst>
                <a:path w="187595" h="415433">
                  <a:moveTo>
                    <a:pt x="50149" y="0"/>
                  </a:moveTo>
                  <a:lnTo>
                    <a:pt x="96583" y="0"/>
                  </a:lnTo>
                  <a:lnTo>
                    <a:pt x="96583" y="87916"/>
                  </a:lnTo>
                  <a:lnTo>
                    <a:pt x="175212" y="87916"/>
                  </a:lnTo>
                  <a:lnTo>
                    <a:pt x="175212" y="129397"/>
                  </a:lnTo>
                  <a:lnTo>
                    <a:pt x="96583" y="129397"/>
                  </a:lnTo>
                  <a:lnTo>
                    <a:pt x="96583" y="333708"/>
                  </a:lnTo>
                  <a:cubicBezTo>
                    <a:pt x="96583" y="345265"/>
                    <a:pt x="99988" y="354862"/>
                    <a:pt x="106799" y="362497"/>
                  </a:cubicBezTo>
                  <a:cubicBezTo>
                    <a:pt x="113609" y="370133"/>
                    <a:pt x="121761" y="373951"/>
                    <a:pt x="131254" y="373951"/>
                  </a:cubicBezTo>
                  <a:cubicBezTo>
                    <a:pt x="138271" y="373951"/>
                    <a:pt x="144669" y="372713"/>
                    <a:pt x="150447" y="370237"/>
                  </a:cubicBezTo>
                  <a:cubicBezTo>
                    <a:pt x="156226" y="367760"/>
                    <a:pt x="160972" y="364664"/>
                    <a:pt x="164687" y="360950"/>
                  </a:cubicBezTo>
                  <a:lnTo>
                    <a:pt x="187595" y="395002"/>
                  </a:lnTo>
                  <a:cubicBezTo>
                    <a:pt x="170259" y="408622"/>
                    <a:pt x="150447" y="415433"/>
                    <a:pt x="128158" y="415433"/>
                  </a:cubicBezTo>
                  <a:cubicBezTo>
                    <a:pt x="105457" y="415433"/>
                    <a:pt x="86780" y="407797"/>
                    <a:pt x="72128" y="392525"/>
                  </a:cubicBezTo>
                  <a:cubicBezTo>
                    <a:pt x="57475" y="377253"/>
                    <a:pt x="50149" y="357648"/>
                    <a:pt x="50149" y="333708"/>
                  </a:cubicBezTo>
                  <a:lnTo>
                    <a:pt x="50149" y="129397"/>
                  </a:lnTo>
                  <a:lnTo>
                    <a:pt x="0" y="129397"/>
                  </a:lnTo>
                  <a:lnTo>
                    <a:pt x="0" y="87916"/>
                  </a:lnTo>
                  <a:lnTo>
                    <a:pt x="50149" y="87916"/>
                  </a:lnTo>
                  <a:lnTo>
                    <a:pt x="5014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38751F7-5AB7-4F81-9DD2-C1AE3EE50FDD}"/>
                </a:ext>
              </a:extLst>
            </p:cNvPr>
            <p:cNvSpPr txBox="1">
              <a:spLocks/>
            </p:cNvSpPr>
            <p:nvPr/>
          </p:nvSpPr>
          <p:spPr>
            <a:xfrm>
              <a:off x="3159005" y="2275917"/>
              <a:ext cx="309563" cy="334947"/>
            </a:xfrm>
            <a:custGeom>
              <a:avLst/>
              <a:gdLst/>
              <a:ahLst/>
              <a:cxnLst/>
              <a:rect l="l" t="t" r="r" b="b"/>
              <a:pathLst>
                <a:path w="309563" h="334947">
                  <a:moveTo>
                    <a:pt x="157877" y="0"/>
                  </a:moveTo>
                  <a:cubicBezTo>
                    <a:pt x="205757" y="0"/>
                    <a:pt x="243007" y="16716"/>
                    <a:pt x="269629" y="50149"/>
                  </a:cubicBezTo>
                  <a:cubicBezTo>
                    <a:pt x="296252" y="83582"/>
                    <a:pt x="309563" y="128572"/>
                    <a:pt x="309563" y="185118"/>
                  </a:cubicBezTo>
                  <a:lnTo>
                    <a:pt x="47673" y="185118"/>
                  </a:lnTo>
                  <a:cubicBezTo>
                    <a:pt x="50975" y="216900"/>
                    <a:pt x="63048" y="242903"/>
                    <a:pt x="83892" y="263128"/>
                  </a:cubicBezTo>
                  <a:cubicBezTo>
                    <a:pt x="104736" y="283353"/>
                    <a:pt x="130636" y="293465"/>
                    <a:pt x="161592" y="293465"/>
                  </a:cubicBezTo>
                  <a:cubicBezTo>
                    <a:pt x="180579" y="293465"/>
                    <a:pt x="199669" y="289751"/>
                    <a:pt x="218861" y="282321"/>
                  </a:cubicBezTo>
                  <a:cubicBezTo>
                    <a:pt x="238054" y="274892"/>
                    <a:pt x="252604" y="265811"/>
                    <a:pt x="262509" y="255080"/>
                  </a:cubicBezTo>
                  <a:lnTo>
                    <a:pt x="290989" y="285417"/>
                  </a:lnTo>
                  <a:cubicBezTo>
                    <a:pt x="277368" y="300276"/>
                    <a:pt x="258279" y="312245"/>
                    <a:pt x="233720" y="321326"/>
                  </a:cubicBezTo>
                  <a:cubicBezTo>
                    <a:pt x="209162" y="330406"/>
                    <a:pt x="185326" y="334947"/>
                    <a:pt x="162211" y="334947"/>
                  </a:cubicBezTo>
                  <a:cubicBezTo>
                    <a:pt x="133732" y="334947"/>
                    <a:pt x="107109" y="327724"/>
                    <a:pt x="82344" y="313277"/>
                  </a:cubicBezTo>
                  <a:cubicBezTo>
                    <a:pt x="57579" y="298831"/>
                    <a:pt x="37664" y="278709"/>
                    <a:pt x="22599" y="252913"/>
                  </a:cubicBezTo>
                  <a:cubicBezTo>
                    <a:pt x="7533" y="227116"/>
                    <a:pt x="0" y="198326"/>
                    <a:pt x="0" y="166545"/>
                  </a:cubicBezTo>
                  <a:cubicBezTo>
                    <a:pt x="0" y="135588"/>
                    <a:pt x="7120" y="107315"/>
                    <a:pt x="21361" y="81725"/>
                  </a:cubicBezTo>
                  <a:cubicBezTo>
                    <a:pt x="35600" y="56134"/>
                    <a:pt x="54793" y="36116"/>
                    <a:pt x="78939" y="21669"/>
                  </a:cubicBezTo>
                  <a:cubicBezTo>
                    <a:pt x="103085" y="7223"/>
                    <a:pt x="129398" y="0"/>
                    <a:pt x="157877" y="0"/>
                  </a:cubicBezTo>
                  <a:close/>
                  <a:moveTo>
                    <a:pt x="159735" y="41481"/>
                  </a:moveTo>
                  <a:cubicBezTo>
                    <a:pt x="130842" y="41481"/>
                    <a:pt x="106077" y="50871"/>
                    <a:pt x="85440" y="69652"/>
                  </a:cubicBezTo>
                  <a:cubicBezTo>
                    <a:pt x="64802" y="88432"/>
                    <a:pt x="52420" y="113094"/>
                    <a:pt x="48292" y="143637"/>
                  </a:cubicBezTo>
                  <a:lnTo>
                    <a:pt x="263748" y="143637"/>
                  </a:lnTo>
                  <a:cubicBezTo>
                    <a:pt x="260446" y="113094"/>
                    <a:pt x="249921" y="88432"/>
                    <a:pt x="232172" y="69652"/>
                  </a:cubicBezTo>
                  <a:cubicBezTo>
                    <a:pt x="214424" y="50871"/>
                    <a:pt x="190278" y="41481"/>
                    <a:pt x="159735" y="414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977B035-ADE6-4A4C-86F9-E9355E9D8122}"/>
                </a:ext>
              </a:extLst>
            </p:cNvPr>
            <p:cNvSpPr txBox="1">
              <a:spLocks/>
            </p:cNvSpPr>
            <p:nvPr/>
          </p:nvSpPr>
          <p:spPr>
            <a:xfrm>
              <a:off x="3757128" y="2275917"/>
              <a:ext cx="170259" cy="327517"/>
            </a:xfrm>
            <a:custGeom>
              <a:avLst/>
              <a:gdLst/>
              <a:ahLst/>
              <a:cxnLst/>
              <a:rect l="l" t="t" r="r" b="b"/>
              <a:pathLst>
                <a:path w="170259" h="327517">
                  <a:moveTo>
                    <a:pt x="170259" y="0"/>
                  </a:moveTo>
                  <a:lnTo>
                    <a:pt x="170259" y="41481"/>
                  </a:lnTo>
                  <a:cubicBezTo>
                    <a:pt x="146320" y="41481"/>
                    <a:pt x="124960" y="46022"/>
                    <a:pt x="106180" y="55102"/>
                  </a:cubicBezTo>
                  <a:cubicBezTo>
                    <a:pt x="87400" y="64183"/>
                    <a:pt x="72747" y="76875"/>
                    <a:pt x="62222" y="93178"/>
                  </a:cubicBezTo>
                  <a:cubicBezTo>
                    <a:pt x="51697" y="109482"/>
                    <a:pt x="46434" y="127953"/>
                    <a:pt x="46434" y="148590"/>
                  </a:cubicBezTo>
                  <a:lnTo>
                    <a:pt x="46434" y="327517"/>
                  </a:lnTo>
                  <a:lnTo>
                    <a:pt x="0" y="327517"/>
                  </a:lnTo>
                  <a:lnTo>
                    <a:pt x="0" y="7430"/>
                  </a:lnTo>
                  <a:lnTo>
                    <a:pt x="46434" y="7430"/>
                  </a:lnTo>
                  <a:lnTo>
                    <a:pt x="46434" y="69961"/>
                  </a:lnTo>
                  <a:cubicBezTo>
                    <a:pt x="55927" y="48498"/>
                    <a:pt x="71612" y="31472"/>
                    <a:pt x="93488" y="18883"/>
                  </a:cubicBezTo>
                  <a:cubicBezTo>
                    <a:pt x="115364" y="6294"/>
                    <a:pt x="140954" y="0"/>
                    <a:pt x="17025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5491C69-6B3D-4C4E-A712-AAE6470473FA}"/>
                </a:ext>
              </a:extLst>
            </p:cNvPr>
            <p:cNvSpPr txBox="1">
              <a:spLocks/>
            </p:cNvSpPr>
            <p:nvPr/>
          </p:nvSpPr>
          <p:spPr>
            <a:xfrm>
              <a:off x="3976917" y="2275917"/>
              <a:ext cx="329994" cy="334947"/>
            </a:xfrm>
            <a:custGeom>
              <a:avLst/>
              <a:gdLst/>
              <a:ahLst/>
              <a:cxnLst/>
              <a:rect l="l" t="t" r="r" b="b"/>
              <a:pathLst>
                <a:path w="329994" h="334947">
                  <a:moveTo>
                    <a:pt x="165307" y="0"/>
                  </a:moveTo>
                  <a:cubicBezTo>
                    <a:pt x="195025" y="0"/>
                    <a:pt x="222473" y="7533"/>
                    <a:pt x="247650" y="22598"/>
                  </a:cubicBezTo>
                  <a:cubicBezTo>
                    <a:pt x="272828" y="37663"/>
                    <a:pt x="292847" y="57991"/>
                    <a:pt x="307706" y="83582"/>
                  </a:cubicBezTo>
                  <a:cubicBezTo>
                    <a:pt x="322565" y="109172"/>
                    <a:pt x="329994" y="137033"/>
                    <a:pt x="329994" y="167164"/>
                  </a:cubicBezTo>
                  <a:cubicBezTo>
                    <a:pt x="329994" y="197295"/>
                    <a:pt x="322565" y="225258"/>
                    <a:pt x="307706" y="251055"/>
                  </a:cubicBezTo>
                  <a:cubicBezTo>
                    <a:pt x="292847" y="276852"/>
                    <a:pt x="272828" y="297283"/>
                    <a:pt x="247650" y="312349"/>
                  </a:cubicBezTo>
                  <a:cubicBezTo>
                    <a:pt x="222473" y="327414"/>
                    <a:pt x="195025" y="334947"/>
                    <a:pt x="165307" y="334947"/>
                  </a:cubicBezTo>
                  <a:cubicBezTo>
                    <a:pt x="135589" y="334947"/>
                    <a:pt x="108038" y="327414"/>
                    <a:pt x="82654" y="312349"/>
                  </a:cubicBezTo>
                  <a:cubicBezTo>
                    <a:pt x="57270" y="297283"/>
                    <a:pt x="37148" y="276852"/>
                    <a:pt x="22289" y="251055"/>
                  </a:cubicBezTo>
                  <a:cubicBezTo>
                    <a:pt x="7430" y="225258"/>
                    <a:pt x="0" y="197295"/>
                    <a:pt x="0" y="167164"/>
                  </a:cubicBezTo>
                  <a:cubicBezTo>
                    <a:pt x="0" y="137033"/>
                    <a:pt x="7430" y="109172"/>
                    <a:pt x="22289" y="83582"/>
                  </a:cubicBezTo>
                  <a:cubicBezTo>
                    <a:pt x="37148" y="57991"/>
                    <a:pt x="57270" y="37663"/>
                    <a:pt x="82654" y="22598"/>
                  </a:cubicBezTo>
                  <a:cubicBezTo>
                    <a:pt x="108038" y="7533"/>
                    <a:pt x="135589" y="0"/>
                    <a:pt x="165307" y="0"/>
                  </a:cubicBezTo>
                  <a:close/>
                  <a:moveTo>
                    <a:pt x="165307" y="41481"/>
                  </a:moveTo>
                  <a:cubicBezTo>
                    <a:pt x="144257" y="41481"/>
                    <a:pt x="124754" y="47157"/>
                    <a:pt x="106799" y="58507"/>
                  </a:cubicBezTo>
                  <a:cubicBezTo>
                    <a:pt x="88845" y="69858"/>
                    <a:pt x="74605" y="85130"/>
                    <a:pt x="64080" y="104323"/>
                  </a:cubicBezTo>
                  <a:cubicBezTo>
                    <a:pt x="53555" y="123515"/>
                    <a:pt x="48292" y="144463"/>
                    <a:pt x="48292" y="167164"/>
                  </a:cubicBezTo>
                  <a:cubicBezTo>
                    <a:pt x="48292" y="189865"/>
                    <a:pt x="53555" y="210915"/>
                    <a:pt x="64080" y="230314"/>
                  </a:cubicBezTo>
                  <a:cubicBezTo>
                    <a:pt x="74605" y="249714"/>
                    <a:pt x="88845" y="265089"/>
                    <a:pt x="106799" y="276439"/>
                  </a:cubicBezTo>
                  <a:cubicBezTo>
                    <a:pt x="124754" y="287790"/>
                    <a:pt x="144257" y="293465"/>
                    <a:pt x="165307" y="293465"/>
                  </a:cubicBezTo>
                  <a:cubicBezTo>
                    <a:pt x="186357" y="293465"/>
                    <a:pt x="205756" y="287790"/>
                    <a:pt x="223505" y="276439"/>
                  </a:cubicBezTo>
                  <a:cubicBezTo>
                    <a:pt x="241253" y="265089"/>
                    <a:pt x="255390" y="249714"/>
                    <a:pt x="265915" y="230314"/>
                  </a:cubicBezTo>
                  <a:cubicBezTo>
                    <a:pt x="276440" y="210915"/>
                    <a:pt x="281702" y="189865"/>
                    <a:pt x="281702" y="167164"/>
                  </a:cubicBezTo>
                  <a:cubicBezTo>
                    <a:pt x="281702" y="144463"/>
                    <a:pt x="276440" y="123515"/>
                    <a:pt x="265915" y="104323"/>
                  </a:cubicBezTo>
                  <a:cubicBezTo>
                    <a:pt x="255390" y="85130"/>
                    <a:pt x="241253" y="69858"/>
                    <a:pt x="223505" y="58507"/>
                  </a:cubicBezTo>
                  <a:cubicBezTo>
                    <a:pt x="205756" y="47157"/>
                    <a:pt x="186357" y="41481"/>
                    <a:pt x="165307" y="414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D07AB51-93C8-42B3-BDB7-A2C7B1E8F5E3}"/>
                </a:ext>
              </a:extLst>
            </p:cNvPr>
            <p:cNvSpPr txBox="1">
              <a:spLocks/>
            </p:cNvSpPr>
            <p:nvPr/>
          </p:nvSpPr>
          <p:spPr>
            <a:xfrm>
              <a:off x="4385778" y="2275917"/>
              <a:ext cx="310182" cy="434007"/>
            </a:xfrm>
            <a:custGeom>
              <a:avLst/>
              <a:gdLst/>
              <a:ahLst/>
              <a:cxnLst/>
              <a:rect l="l" t="t" r="r" b="b"/>
              <a:pathLst>
                <a:path w="310182" h="434007">
                  <a:moveTo>
                    <a:pt x="162830" y="0"/>
                  </a:moveTo>
                  <a:cubicBezTo>
                    <a:pt x="190484" y="0"/>
                    <a:pt x="215559" y="7120"/>
                    <a:pt x="238053" y="21360"/>
                  </a:cubicBezTo>
                  <a:cubicBezTo>
                    <a:pt x="260548" y="35600"/>
                    <a:pt x="278193" y="55412"/>
                    <a:pt x="290989" y="80796"/>
                  </a:cubicBezTo>
                  <a:cubicBezTo>
                    <a:pt x="303784" y="106180"/>
                    <a:pt x="310182" y="134969"/>
                    <a:pt x="310182" y="167164"/>
                  </a:cubicBezTo>
                  <a:cubicBezTo>
                    <a:pt x="310182" y="199358"/>
                    <a:pt x="303784" y="228251"/>
                    <a:pt x="290989" y="253841"/>
                  </a:cubicBezTo>
                  <a:cubicBezTo>
                    <a:pt x="278193" y="279432"/>
                    <a:pt x="260548" y="299347"/>
                    <a:pt x="238053" y="313587"/>
                  </a:cubicBezTo>
                  <a:cubicBezTo>
                    <a:pt x="215559" y="327827"/>
                    <a:pt x="190484" y="334947"/>
                    <a:pt x="162830" y="334947"/>
                  </a:cubicBezTo>
                  <a:cubicBezTo>
                    <a:pt x="137652" y="334947"/>
                    <a:pt x="115054" y="329065"/>
                    <a:pt x="95035" y="317302"/>
                  </a:cubicBezTo>
                  <a:cubicBezTo>
                    <a:pt x="75018" y="305538"/>
                    <a:pt x="58817" y="288925"/>
                    <a:pt x="46434" y="267462"/>
                  </a:cubicBezTo>
                  <a:lnTo>
                    <a:pt x="46434" y="434007"/>
                  </a:lnTo>
                  <a:lnTo>
                    <a:pt x="0" y="434007"/>
                  </a:lnTo>
                  <a:lnTo>
                    <a:pt x="0" y="7430"/>
                  </a:lnTo>
                  <a:lnTo>
                    <a:pt x="46434" y="7430"/>
                  </a:lnTo>
                  <a:lnTo>
                    <a:pt x="46434" y="67485"/>
                  </a:lnTo>
                  <a:cubicBezTo>
                    <a:pt x="58817" y="46022"/>
                    <a:pt x="75018" y="29408"/>
                    <a:pt x="95035" y="17645"/>
                  </a:cubicBezTo>
                  <a:cubicBezTo>
                    <a:pt x="115054" y="5882"/>
                    <a:pt x="137652" y="0"/>
                    <a:pt x="162830" y="0"/>
                  </a:cubicBezTo>
                  <a:close/>
                  <a:moveTo>
                    <a:pt x="154162" y="41481"/>
                  </a:moveTo>
                  <a:cubicBezTo>
                    <a:pt x="133525" y="41481"/>
                    <a:pt x="114951" y="46847"/>
                    <a:pt x="98441" y="57579"/>
                  </a:cubicBezTo>
                  <a:cubicBezTo>
                    <a:pt x="81931" y="68310"/>
                    <a:pt x="69136" y="83169"/>
                    <a:pt x="60055" y="102156"/>
                  </a:cubicBezTo>
                  <a:cubicBezTo>
                    <a:pt x="50974" y="121142"/>
                    <a:pt x="46434" y="142812"/>
                    <a:pt x="46434" y="167164"/>
                  </a:cubicBezTo>
                  <a:cubicBezTo>
                    <a:pt x="46434" y="191516"/>
                    <a:pt x="50974" y="213289"/>
                    <a:pt x="60055" y="232481"/>
                  </a:cubicBezTo>
                  <a:cubicBezTo>
                    <a:pt x="69136" y="251674"/>
                    <a:pt x="81931" y="266637"/>
                    <a:pt x="98441" y="277368"/>
                  </a:cubicBezTo>
                  <a:cubicBezTo>
                    <a:pt x="114951" y="288100"/>
                    <a:pt x="133525" y="293465"/>
                    <a:pt x="154162" y="293465"/>
                  </a:cubicBezTo>
                  <a:cubicBezTo>
                    <a:pt x="174799" y="293465"/>
                    <a:pt x="193270" y="288100"/>
                    <a:pt x="209574" y="277368"/>
                  </a:cubicBezTo>
                  <a:cubicBezTo>
                    <a:pt x="225877" y="266637"/>
                    <a:pt x="238569" y="251674"/>
                    <a:pt x="247650" y="232481"/>
                  </a:cubicBezTo>
                  <a:cubicBezTo>
                    <a:pt x="256731" y="213289"/>
                    <a:pt x="261271" y="191516"/>
                    <a:pt x="261271" y="167164"/>
                  </a:cubicBezTo>
                  <a:cubicBezTo>
                    <a:pt x="261271" y="142812"/>
                    <a:pt x="256731" y="121142"/>
                    <a:pt x="247650" y="102156"/>
                  </a:cubicBezTo>
                  <a:cubicBezTo>
                    <a:pt x="238569" y="83169"/>
                    <a:pt x="225877" y="68310"/>
                    <a:pt x="209574" y="57579"/>
                  </a:cubicBezTo>
                  <a:cubicBezTo>
                    <a:pt x="193270" y="46847"/>
                    <a:pt x="174799" y="41481"/>
                    <a:pt x="154162" y="414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47A2D20-1802-410D-9F0E-D83DA9A2E647}"/>
                </a:ext>
              </a:extLst>
            </p:cNvPr>
            <p:cNvSpPr txBox="1">
              <a:spLocks/>
            </p:cNvSpPr>
            <p:nvPr/>
          </p:nvSpPr>
          <p:spPr>
            <a:xfrm>
              <a:off x="4748442" y="2275917"/>
              <a:ext cx="329994" cy="334947"/>
            </a:xfrm>
            <a:custGeom>
              <a:avLst/>
              <a:gdLst/>
              <a:ahLst/>
              <a:cxnLst/>
              <a:rect l="l" t="t" r="r" b="b"/>
              <a:pathLst>
                <a:path w="329994" h="334947">
                  <a:moveTo>
                    <a:pt x="165307" y="0"/>
                  </a:moveTo>
                  <a:cubicBezTo>
                    <a:pt x="195025" y="0"/>
                    <a:pt x="222472" y="7533"/>
                    <a:pt x="247651" y="22598"/>
                  </a:cubicBezTo>
                  <a:cubicBezTo>
                    <a:pt x="272828" y="37663"/>
                    <a:pt x="292847" y="57991"/>
                    <a:pt x="307706" y="83582"/>
                  </a:cubicBezTo>
                  <a:cubicBezTo>
                    <a:pt x="322565" y="109172"/>
                    <a:pt x="329994" y="137033"/>
                    <a:pt x="329994" y="167164"/>
                  </a:cubicBezTo>
                  <a:cubicBezTo>
                    <a:pt x="329994" y="197295"/>
                    <a:pt x="322565" y="225258"/>
                    <a:pt x="307706" y="251055"/>
                  </a:cubicBezTo>
                  <a:cubicBezTo>
                    <a:pt x="292847" y="276852"/>
                    <a:pt x="272828" y="297283"/>
                    <a:pt x="247651" y="312349"/>
                  </a:cubicBezTo>
                  <a:cubicBezTo>
                    <a:pt x="222472" y="327414"/>
                    <a:pt x="195025" y="334947"/>
                    <a:pt x="165307" y="334947"/>
                  </a:cubicBezTo>
                  <a:cubicBezTo>
                    <a:pt x="135589" y="334947"/>
                    <a:pt x="108038" y="327414"/>
                    <a:pt x="82654" y="312349"/>
                  </a:cubicBezTo>
                  <a:cubicBezTo>
                    <a:pt x="57269" y="297283"/>
                    <a:pt x="37148" y="276852"/>
                    <a:pt x="22289" y="251055"/>
                  </a:cubicBezTo>
                  <a:cubicBezTo>
                    <a:pt x="7430" y="225258"/>
                    <a:pt x="0" y="197295"/>
                    <a:pt x="0" y="167164"/>
                  </a:cubicBezTo>
                  <a:cubicBezTo>
                    <a:pt x="0" y="137033"/>
                    <a:pt x="7430" y="109172"/>
                    <a:pt x="22289" y="83582"/>
                  </a:cubicBezTo>
                  <a:cubicBezTo>
                    <a:pt x="37148" y="57991"/>
                    <a:pt x="57269" y="37663"/>
                    <a:pt x="82654" y="22598"/>
                  </a:cubicBezTo>
                  <a:cubicBezTo>
                    <a:pt x="108038" y="7533"/>
                    <a:pt x="135589" y="0"/>
                    <a:pt x="165307" y="0"/>
                  </a:cubicBezTo>
                  <a:close/>
                  <a:moveTo>
                    <a:pt x="165307" y="41481"/>
                  </a:moveTo>
                  <a:cubicBezTo>
                    <a:pt x="144257" y="41481"/>
                    <a:pt x="124754" y="47157"/>
                    <a:pt x="106800" y="58507"/>
                  </a:cubicBezTo>
                  <a:cubicBezTo>
                    <a:pt x="88845" y="69858"/>
                    <a:pt x="74605" y="85130"/>
                    <a:pt x="64080" y="104323"/>
                  </a:cubicBezTo>
                  <a:cubicBezTo>
                    <a:pt x="53555" y="123515"/>
                    <a:pt x="48292" y="144463"/>
                    <a:pt x="48292" y="167164"/>
                  </a:cubicBezTo>
                  <a:cubicBezTo>
                    <a:pt x="48292" y="189865"/>
                    <a:pt x="53555" y="210915"/>
                    <a:pt x="64080" y="230314"/>
                  </a:cubicBezTo>
                  <a:cubicBezTo>
                    <a:pt x="74605" y="249714"/>
                    <a:pt x="88845" y="265089"/>
                    <a:pt x="106800" y="276439"/>
                  </a:cubicBezTo>
                  <a:cubicBezTo>
                    <a:pt x="124754" y="287790"/>
                    <a:pt x="144257" y="293465"/>
                    <a:pt x="165307" y="293465"/>
                  </a:cubicBezTo>
                  <a:cubicBezTo>
                    <a:pt x="186357" y="293465"/>
                    <a:pt x="205756" y="287790"/>
                    <a:pt x="223505" y="276439"/>
                  </a:cubicBezTo>
                  <a:cubicBezTo>
                    <a:pt x="241253" y="265089"/>
                    <a:pt x="255390" y="249714"/>
                    <a:pt x="265915" y="230314"/>
                  </a:cubicBezTo>
                  <a:cubicBezTo>
                    <a:pt x="276440" y="210915"/>
                    <a:pt x="281702" y="189865"/>
                    <a:pt x="281702" y="167164"/>
                  </a:cubicBezTo>
                  <a:cubicBezTo>
                    <a:pt x="281702" y="144463"/>
                    <a:pt x="276440" y="123515"/>
                    <a:pt x="265915" y="104323"/>
                  </a:cubicBezTo>
                  <a:cubicBezTo>
                    <a:pt x="255390" y="85130"/>
                    <a:pt x="241253" y="69858"/>
                    <a:pt x="223505" y="58507"/>
                  </a:cubicBezTo>
                  <a:cubicBezTo>
                    <a:pt x="205756" y="47157"/>
                    <a:pt x="186357" y="41481"/>
                    <a:pt x="165307" y="414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0F960C2-D281-4BC9-BACA-B4004C0AB29F}"/>
                </a:ext>
              </a:extLst>
            </p:cNvPr>
            <p:cNvSpPr txBox="1">
              <a:spLocks/>
            </p:cNvSpPr>
            <p:nvPr/>
          </p:nvSpPr>
          <p:spPr>
            <a:xfrm>
              <a:off x="5428671" y="2275917"/>
              <a:ext cx="249506" cy="334947"/>
            </a:xfrm>
            <a:custGeom>
              <a:avLst/>
              <a:gdLst/>
              <a:ahLst/>
              <a:cxnLst/>
              <a:rect l="l" t="t" r="r" b="b"/>
              <a:pathLst>
                <a:path w="249506" h="334947">
                  <a:moveTo>
                    <a:pt x="127539" y="0"/>
                  </a:moveTo>
                  <a:cubicBezTo>
                    <a:pt x="146938" y="0"/>
                    <a:pt x="166544" y="3199"/>
                    <a:pt x="186356" y="9596"/>
                  </a:cubicBezTo>
                  <a:cubicBezTo>
                    <a:pt x="206168" y="15994"/>
                    <a:pt x="224742" y="24765"/>
                    <a:pt x="242077" y="35909"/>
                  </a:cubicBezTo>
                  <a:lnTo>
                    <a:pt x="219789" y="71819"/>
                  </a:lnTo>
                  <a:cubicBezTo>
                    <a:pt x="188007" y="51594"/>
                    <a:pt x="157257" y="41481"/>
                    <a:pt x="127539" y="41481"/>
                  </a:cubicBezTo>
                  <a:cubicBezTo>
                    <a:pt x="108553" y="41481"/>
                    <a:pt x="92868" y="45609"/>
                    <a:pt x="80486" y="53864"/>
                  </a:cubicBezTo>
                  <a:cubicBezTo>
                    <a:pt x="68103" y="62119"/>
                    <a:pt x="61912" y="73676"/>
                    <a:pt x="61912" y="88535"/>
                  </a:cubicBezTo>
                  <a:cubicBezTo>
                    <a:pt x="61912" y="97615"/>
                    <a:pt x="64594" y="105045"/>
                    <a:pt x="69960" y="110823"/>
                  </a:cubicBezTo>
                  <a:cubicBezTo>
                    <a:pt x="75326" y="116602"/>
                    <a:pt x="83375" y="121761"/>
                    <a:pt x="94107" y="126302"/>
                  </a:cubicBezTo>
                  <a:cubicBezTo>
                    <a:pt x="104838" y="130842"/>
                    <a:pt x="121761" y="136827"/>
                    <a:pt x="144875" y="144256"/>
                  </a:cubicBezTo>
                  <a:cubicBezTo>
                    <a:pt x="167576" y="151273"/>
                    <a:pt x="185943" y="158083"/>
                    <a:pt x="199977" y="164687"/>
                  </a:cubicBezTo>
                  <a:cubicBezTo>
                    <a:pt x="214010" y="171291"/>
                    <a:pt x="225774" y="180475"/>
                    <a:pt x="235267" y="192238"/>
                  </a:cubicBezTo>
                  <a:cubicBezTo>
                    <a:pt x="244760" y="204002"/>
                    <a:pt x="249506" y="219377"/>
                    <a:pt x="249506" y="238363"/>
                  </a:cubicBezTo>
                  <a:cubicBezTo>
                    <a:pt x="249506" y="267256"/>
                    <a:pt x="238466" y="290576"/>
                    <a:pt x="216383" y="308324"/>
                  </a:cubicBezTo>
                  <a:cubicBezTo>
                    <a:pt x="194301" y="326073"/>
                    <a:pt x="166338" y="334947"/>
                    <a:pt x="132492" y="334947"/>
                  </a:cubicBezTo>
                  <a:cubicBezTo>
                    <a:pt x="109791" y="334947"/>
                    <a:pt x="86780" y="330819"/>
                    <a:pt x="63460" y="322564"/>
                  </a:cubicBezTo>
                  <a:cubicBezTo>
                    <a:pt x="40139" y="314309"/>
                    <a:pt x="18986" y="302546"/>
                    <a:pt x="0" y="287274"/>
                  </a:cubicBezTo>
                  <a:lnTo>
                    <a:pt x="24145" y="253222"/>
                  </a:lnTo>
                  <a:cubicBezTo>
                    <a:pt x="60880" y="280051"/>
                    <a:pt x="96995" y="293465"/>
                    <a:pt x="132492" y="293465"/>
                  </a:cubicBezTo>
                  <a:cubicBezTo>
                    <a:pt x="153543" y="293465"/>
                    <a:pt x="170568" y="288925"/>
                    <a:pt x="183570" y="279845"/>
                  </a:cubicBezTo>
                  <a:cubicBezTo>
                    <a:pt x="196572" y="270764"/>
                    <a:pt x="203073" y="258588"/>
                    <a:pt x="203073" y="243316"/>
                  </a:cubicBezTo>
                  <a:cubicBezTo>
                    <a:pt x="203073" y="232585"/>
                    <a:pt x="199564" y="223607"/>
                    <a:pt x="192547" y="216384"/>
                  </a:cubicBezTo>
                  <a:cubicBezTo>
                    <a:pt x="185531" y="209161"/>
                    <a:pt x="176760" y="203486"/>
                    <a:pt x="166235" y="199358"/>
                  </a:cubicBezTo>
                  <a:cubicBezTo>
                    <a:pt x="155709" y="195231"/>
                    <a:pt x="141160" y="190484"/>
                    <a:pt x="122586" y="185118"/>
                  </a:cubicBezTo>
                  <a:cubicBezTo>
                    <a:pt x="83375" y="173974"/>
                    <a:pt x="55721" y="161695"/>
                    <a:pt x="39624" y="148280"/>
                  </a:cubicBezTo>
                  <a:cubicBezTo>
                    <a:pt x="23526" y="134866"/>
                    <a:pt x="15478" y="116808"/>
                    <a:pt x="15478" y="94107"/>
                  </a:cubicBezTo>
                  <a:cubicBezTo>
                    <a:pt x="15478" y="65627"/>
                    <a:pt x="26003" y="42823"/>
                    <a:pt x="47053" y="25694"/>
                  </a:cubicBezTo>
                  <a:cubicBezTo>
                    <a:pt x="68103" y="8565"/>
                    <a:pt x="94932" y="0"/>
                    <a:pt x="1275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AD02CAE-EA62-46F9-AF21-428066FCE7DE}"/>
                </a:ext>
              </a:extLst>
            </p:cNvPr>
            <p:cNvSpPr txBox="1">
              <a:spLocks/>
            </p:cNvSpPr>
            <p:nvPr/>
          </p:nvSpPr>
          <p:spPr>
            <a:xfrm>
              <a:off x="5309703" y="2283347"/>
              <a:ext cx="46435" cy="320087"/>
            </a:xfrm>
            <a:custGeom>
              <a:avLst/>
              <a:gdLst/>
              <a:ahLst/>
              <a:cxnLst/>
              <a:rect l="l" t="t" r="r" b="b"/>
              <a:pathLst>
                <a:path w="46435" h="320087">
                  <a:moveTo>
                    <a:pt x="0" y="0"/>
                  </a:moveTo>
                  <a:lnTo>
                    <a:pt x="46435" y="0"/>
                  </a:lnTo>
                  <a:lnTo>
                    <a:pt x="46435" y="320087"/>
                  </a:lnTo>
                  <a:lnTo>
                    <a:pt x="0" y="320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1">
                    <a:lumMod val="60000"/>
                    <a:lumOff val="40000"/>
                  </a:schemeClr>
                </a:buClr>
                <a:buSzPct val="90000"/>
                <a:buFont typeface="Arial" panose="020B0604020202020204" pitchFamily="34" charset="0"/>
                <a:buChar char="​"/>
                <a:defRPr sz="4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-18415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36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744538" indent="-16986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969963" indent="-166688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Arial" panose="020B0604020202020204" pitchFamily="34" charset="0"/>
                <a:buChar char="•"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143000" indent="-138113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Camphor Std" panose="020B0504030404020204" pitchFamily="34" charset="0"/>
                <a:buChar char="–"/>
                <a:tabLst/>
                <a:defRPr sz="28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228600" indent="-22860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rabi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512763" indent="-228600" algn="l" defTabSz="914400" rtl="0" eaLnBrk="1" latinLnBrk="0" hangingPunct="1">
                <a:lnSpc>
                  <a:spcPct val="100000"/>
                </a:lnSpc>
                <a:spcBef>
                  <a:spcPts val="300"/>
                </a:spcBef>
                <a:buClr>
                  <a:schemeClr val="tx2"/>
                </a:buClr>
                <a:buSzPct val="90000"/>
                <a:buFont typeface="+mj-lt"/>
                <a:buAutoNum type="alphaLcPeriod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741363" indent="-166688" algn="l" defTabSz="9144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tx2"/>
                </a:buClr>
                <a:buSzPct val="90000"/>
                <a:buFont typeface="+mj-lt"/>
                <a:buAutoNum type="romanLcPeriod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84163" indent="-284163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buClr>
                  <a:schemeClr val="tx2"/>
                </a:buClr>
                <a:buSzPct val="90000"/>
                <a:buFont typeface="+mj-lt"/>
                <a:buAutoNum type="alphaUcPeriod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2599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8442F8FF-5DB1-44B3-AF2C-1A531EA36FEA}"/>
              </a:ext>
            </a:extLst>
          </p:cNvPr>
          <p:cNvGrpSpPr/>
          <p:nvPr userDrawn="1"/>
        </p:nvGrpSpPr>
        <p:grpSpPr bwMode="gray">
          <a:xfrm>
            <a:off x="0" y="0"/>
            <a:ext cx="12188826" cy="6858004"/>
            <a:chOff x="0" y="-4"/>
            <a:chExt cx="12188826" cy="6858004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2F285D2-B641-461F-87F0-20A9C65B2EF7}"/>
                </a:ext>
              </a:extLst>
            </p:cNvPr>
            <p:cNvGrpSpPr/>
            <p:nvPr/>
          </p:nvGrpSpPr>
          <p:grpSpPr bwMode="gray">
            <a:xfrm>
              <a:off x="609441" y="1600198"/>
              <a:ext cx="10055941" cy="4580469"/>
              <a:chOff x="609441" y="1600198"/>
              <a:chExt cx="10055941" cy="4580469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115EE1AC-AAA1-4CAF-886B-474B1A0C95C4}"/>
                  </a:ext>
                </a:extLst>
              </p:cNvPr>
              <p:cNvSpPr/>
              <p:nvPr/>
            </p:nvSpPr>
            <p:spPr bwMode="gray">
              <a:xfrm>
                <a:off x="609441" y="1600199"/>
                <a:ext cx="914203" cy="458046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7037B7F2-249C-4DB7-A4FF-AD7E08892A0F}"/>
                  </a:ext>
                </a:extLst>
              </p:cNvPr>
              <p:cNvSpPr/>
              <p:nvPr/>
            </p:nvSpPr>
            <p:spPr bwMode="gray">
              <a:xfrm>
                <a:off x="2436448" y="1600198"/>
                <a:ext cx="915282" cy="458046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6B02FE08-2379-4E6C-AE27-D7D2ECAB18B8}"/>
                  </a:ext>
                </a:extLst>
              </p:cNvPr>
              <p:cNvSpPr/>
              <p:nvPr/>
            </p:nvSpPr>
            <p:spPr bwMode="gray">
              <a:xfrm>
                <a:off x="4263453" y="1600198"/>
                <a:ext cx="920909" cy="458046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7C17E9A-3B70-4668-8EAE-9C7D73BACCA1}"/>
                  </a:ext>
                </a:extLst>
              </p:cNvPr>
              <p:cNvSpPr/>
              <p:nvPr/>
            </p:nvSpPr>
            <p:spPr bwMode="gray">
              <a:xfrm>
                <a:off x="6090459" y="1600198"/>
                <a:ext cx="920909" cy="458046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E02751E5-34AD-4357-BC67-2269F668FD57}"/>
                  </a:ext>
                </a:extLst>
              </p:cNvPr>
              <p:cNvSpPr/>
              <p:nvPr/>
            </p:nvSpPr>
            <p:spPr bwMode="gray">
              <a:xfrm>
                <a:off x="7921943" y="1600198"/>
                <a:ext cx="916431" cy="458046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452A85DA-B39F-40AB-B423-9F7CCB3D0D63}"/>
                  </a:ext>
                </a:extLst>
              </p:cNvPr>
              <p:cNvSpPr/>
              <p:nvPr/>
            </p:nvSpPr>
            <p:spPr bwMode="gray">
              <a:xfrm>
                <a:off x="9750028" y="1600198"/>
                <a:ext cx="915354" cy="458046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C5C1459D-4F6E-4671-8566-3143311EA541}"/>
                </a:ext>
              </a:extLst>
            </p:cNvPr>
            <p:cNvGrpSpPr/>
            <p:nvPr userDrawn="1"/>
          </p:nvGrpSpPr>
          <p:grpSpPr bwMode="gray">
            <a:xfrm>
              <a:off x="0" y="-4"/>
              <a:ext cx="12188826" cy="6858004"/>
              <a:chOff x="0" y="-4"/>
              <a:chExt cx="12188826" cy="6858004"/>
            </a:xfrm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015AFD00-19E3-4F92-9570-1F3E8AEC3EC4}"/>
                  </a:ext>
                </a:extLst>
              </p:cNvPr>
              <p:cNvGrpSpPr/>
              <p:nvPr>
                <p:custDataLst>
                  <p:tags r:id="rId1"/>
                </p:custDataLst>
              </p:nvPr>
            </p:nvGrpSpPr>
            <p:grpSpPr bwMode="gray">
              <a:xfrm>
                <a:off x="0" y="-4"/>
                <a:ext cx="12188826" cy="6858004"/>
                <a:chOff x="0" y="1"/>
                <a:chExt cx="12188826" cy="6858004"/>
              </a:xfrm>
            </p:grpSpPr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56B51E9A-9BC0-4A23-95C7-9E14C94FDF8A}"/>
                    </a:ext>
                  </a:extLst>
                </p:cNvPr>
                <p:cNvGrpSpPr/>
                <p:nvPr/>
              </p:nvGrpSpPr>
              <p:grpSpPr bwMode="gray">
                <a:xfrm>
                  <a:off x="609601" y="2684"/>
                  <a:ext cx="10962504" cy="6855315"/>
                  <a:chOff x="0" y="0"/>
                  <a:chExt cx="10962504" cy="6858000"/>
                </a:xfrm>
              </p:grpSpPr>
              <p:cxnSp>
                <p:nvCxnSpPr>
                  <p:cNvPr id="85" name="Straight Connector 84">
                    <a:extLst>
                      <a:ext uri="{FF2B5EF4-FFF2-40B4-BE49-F238E27FC236}">
                        <a16:creationId xmlns:a16="http://schemas.microsoft.com/office/drawing/2014/main" id="{5B6B4CFD-041A-4081-89A4-C2B194E6465E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0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>
                    <a:extLst>
                      <a:ext uri="{FF2B5EF4-FFF2-40B4-BE49-F238E27FC236}">
                        <a16:creationId xmlns:a16="http://schemas.microsoft.com/office/drawing/2014/main" id="{C63B978F-4215-434A-A0BE-E77776CE37B1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914043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>
                    <a:extLst>
                      <a:ext uri="{FF2B5EF4-FFF2-40B4-BE49-F238E27FC236}">
                        <a16:creationId xmlns:a16="http://schemas.microsoft.com/office/drawing/2014/main" id="{09EEB78C-3DA9-4AD7-BFB1-207EDE403F9D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1371064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>
                    <a:extLst>
                      <a:ext uri="{FF2B5EF4-FFF2-40B4-BE49-F238E27FC236}">
                        <a16:creationId xmlns:a16="http://schemas.microsoft.com/office/drawing/2014/main" id="{F062D7CE-4A4A-4C41-833F-B30B3E74AEAC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1828085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19C628EF-969E-4429-A992-9AD0AFECF81E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2285107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>
                    <a:extLst>
                      <a:ext uri="{FF2B5EF4-FFF2-40B4-BE49-F238E27FC236}">
                        <a16:creationId xmlns:a16="http://schemas.microsoft.com/office/drawing/2014/main" id="{8C7BD383-0D5C-4E3A-99F7-4DC5A51DF948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2742128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>
                    <a:extLst>
                      <a:ext uri="{FF2B5EF4-FFF2-40B4-BE49-F238E27FC236}">
                        <a16:creationId xmlns:a16="http://schemas.microsoft.com/office/drawing/2014/main" id="{FAA2EE63-4F24-4A26-9268-D15D92D5B068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3199149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F64BB08D-864A-44D4-88F6-679DBAE518B7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3656171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9FA3F8A1-60DA-47E1-92DD-967475B2DF58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4113192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4DECF40D-CC60-45F8-B236-F9FAC1F3E8CF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4570213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623BAEC6-A3C2-4892-9093-BD8EA8A7E0F6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5027235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D4E16FB9-EDCA-4CA6-9212-0AEBFCE175D7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5484256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F3AE637F-804F-4244-9AA9-FF4A629A143C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5941277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5EFB8414-3949-428A-B700-7C38A44425B2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6398299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>
                    <a:extLst>
                      <a:ext uri="{FF2B5EF4-FFF2-40B4-BE49-F238E27FC236}">
                        <a16:creationId xmlns:a16="http://schemas.microsoft.com/office/drawing/2014/main" id="{BA61D1AB-B7D2-4169-B38F-56371D50E1DA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6855320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>
                    <a:extLst>
                      <a:ext uri="{FF2B5EF4-FFF2-40B4-BE49-F238E27FC236}">
                        <a16:creationId xmlns:a16="http://schemas.microsoft.com/office/drawing/2014/main" id="{D00C4593-A442-4B6C-8E9D-80BFEB1746D6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7312342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95B5E413-FAFF-430F-B105-4D122D50AEE1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7769363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>
                    <a:extLst>
                      <a:ext uri="{FF2B5EF4-FFF2-40B4-BE49-F238E27FC236}">
                        <a16:creationId xmlns:a16="http://schemas.microsoft.com/office/drawing/2014/main" id="{2B845328-662D-4D12-A209-6A0B1E78DF14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8226384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2AC19B5D-D919-4A48-953C-03994329E19B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9140427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AC81C8DC-CB2F-445A-8F7B-5A864393B553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8683406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F3CD9F68-6C35-4B43-B8E1-1ABF75D8D588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9597448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BBBCE95B-721C-44A5-8B94-8F0E42FF53FE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10054470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3B934F61-1ED7-4209-A1E3-04C68085B10E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10511491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>
                    <a:extLst>
                      <a:ext uri="{FF2B5EF4-FFF2-40B4-BE49-F238E27FC236}">
                        <a16:creationId xmlns:a16="http://schemas.microsoft.com/office/drawing/2014/main" id="{8F636E46-095E-439D-B78B-EBC72DB23290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457021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61497272-E949-488B-B9F6-FD10BA6526BF}"/>
                      </a:ext>
                    </a:extLst>
                  </p:cNvPr>
                  <p:cNvCxnSpPr/>
                  <p:nvPr/>
                </p:nvCxnSpPr>
                <p:spPr bwMode="gray">
                  <a:xfrm>
                    <a:off x="10962504" y="0"/>
                    <a:ext cx="0" cy="6858000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B645DFBA-090A-4E89-BFE2-570C1D04D7A5}"/>
                    </a:ext>
                  </a:extLst>
                </p:cNvPr>
                <p:cNvGrpSpPr/>
                <p:nvPr/>
              </p:nvGrpSpPr>
              <p:grpSpPr bwMode="gray">
                <a:xfrm>
                  <a:off x="0" y="1"/>
                  <a:ext cx="12188826" cy="6858004"/>
                  <a:chOff x="0" y="1"/>
                  <a:chExt cx="12188826" cy="6858004"/>
                </a:xfrm>
              </p:grpSpPr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E34689D4-9BAE-40BF-B953-E1A0CA4F5C15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6094412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674A3364-6F4C-4749-A110-B336801330E0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5637211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690EC6B6-039D-4549-B1B1-8FF8A3FC2F66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5180011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155F4FAC-9412-45E9-99EC-FDC351D60453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3120238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5A0C0A33-67B3-48C9-9B83-C39DFDEF5E0A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2663038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A87FF284-D960-4A05-8053-9886608C6599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2205838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6BA61019-342C-4EDD-97C6-EDA59774644E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1748638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234785CB-17D0-49DD-8DC9-3C93626DC776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1291437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425DB222-E3A0-48A3-BBD5-FD2616577D2D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834237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>
                    <a:extLst>
                      <a:ext uri="{FF2B5EF4-FFF2-40B4-BE49-F238E27FC236}">
                        <a16:creationId xmlns:a16="http://schemas.microsoft.com/office/drawing/2014/main" id="{C433E4E5-A945-4652-B574-37C6580344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gray">
                  <a:xfrm flipH="1">
                    <a:off x="1" y="5717376"/>
                    <a:ext cx="12188825" cy="0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352A597B-2B35-4BD4-B07E-D8CEF25A597D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763592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9351C336-9D65-42C9-A33F-6971E6322E46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5637212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FCAD9518-36D4-43F7-839D-D8FE389DF1F1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4951411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55575B3F-2A8B-4175-B6A5-D60652B87ED0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86257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>
                    <a:extLst>
                      <a:ext uri="{FF2B5EF4-FFF2-40B4-BE49-F238E27FC236}">
                        <a16:creationId xmlns:a16="http://schemas.microsoft.com/office/drawing/2014/main" id="{1CCC90FC-8476-4A2A-8DF1-ECAB053A24FD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306388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>
                    <a:extLst>
                      <a:ext uri="{FF2B5EF4-FFF2-40B4-BE49-F238E27FC236}">
                        <a16:creationId xmlns:a16="http://schemas.microsoft.com/office/drawing/2014/main" id="{DFB03C8E-4661-465A-B25F-147D497525A0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4034638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88C8E030-5491-4C40-9E10-B197BD5CD587}"/>
                      </a:ext>
                    </a:extLst>
                  </p:cNvPr>
                  <p:cNvCxnSpPr/>
                  <p:nvPr/>
                </p:nvCxnSpPr>
                <p:spPr bwMode="gray">
                  <a:xfrm rot="5400000">
                    <a:off x="6094413" y="-3577438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accent1">
                        <a:lumMod val="40000"/>
                        <a:lumOff val="60000"/>
                      </a:schemeClr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>
                    <a:extLst>
                      <a:ext uri="{FF2B5EF4-FFF2-40B4-BE49-F238E27FC236}">
                        <a16:creationId xmlns:a16="http://schemas.microsoft.com/office/drawing/2014/main" id="{E0EBA261-0409-41DC-98E2-4BF8173333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gray">
                  <a:xfrm rot="5400000">
                    <a:off x="6094413" y="-4494211"/>
                    <a:ext cx="0" cy="12188826"/>
                  </a:xfrm>
                  <a:prstGeom prst="line">
                    <a:avLst/>
                  </a:prstGeom>
                  <a:ln w="3175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B119DAC7-36FB-491E-A6EB-B78E57CAECBF}"/>
                  </a:ext>
                </a:extLst>
              </p:cNvPr>
              <p:cNvSpPr txBox="1"/>
              <p:nvPr userDrawn="1"/>
            </p:nvSpPr>
            <p:spPr bwMode="gray">
              <a:xfrm>
                <a:off x="592866" y="5723466"/>
                <a:ext cx="7329077" cy="474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700" dirty="0"/>
                  <a:t>Footnote: Lorem ipsum dolor sit amet, consectetur adipiscing elit. Maecenas dui magna, sagittis at feugiat eget, viverra eu libero. Vestibulum a justo mi. Etiam blandit tempus odio. Fusce orci lectus, tincidunt eget hendrerit quis, blandit non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058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 NO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B535B2D-9361-4E88-8BBD-C6E1EB066B37}"/>
              </a:ext>
            </a:extLst>
          </p:cNvPr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F898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AED08D-D489-4C23-BFE9-9C4A6A94C4DA}"/>
              </a:ext>
            </a:extLst>
          </p:cNvPr>
          <p:cNvSpPr txBox="1"/>
          <p:nvPr userDrawn="1"/>
        </p:nvSpPr>
        <p:spPr>
          <a:xfrm>
            <a:off x="606392" y="721895"/>
            <a:ext cx="10876547" cy="488000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400" spc="300" dirty="0">
                <a:solidFill>
                  <a:schemeClr val="bg1"/>
                </a:solidFill>
              </a:rPr>
              <a:t>DO NOT USE </a:t>
            </a:r>
          </a:p>
          <a:p>
            <a:pPr algn="ctr">
              <a:lnSpc>
                <a:spcPct val="90000"/>
              </a:lnSpc>
            </a:pPr>
            <a:endParaRPr lang="en-US" sz="5400" spc="300" dirty="0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5400" spc="300" dirty="0">
                <a:solidFill>
                  <a:schemeClr val="bg1"/>
                </a:solidFill>
              </a:rPr>
              <a:t>ALL LAYOUTS PAST THIS ARE NOT PART OF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24407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TextBox 755">
            <a:extLst>
              <a:ext uri="{FF2B5EF4-FFF2-40B4-BE49-F238E27FC236}">
                <a16:creationId xmlns:a16="http://schemas.microsoft.com/office/drawing/2014/main" id="{2387BAEF-04D4-4DE9-B7A0-5B5AD8C8A831}"/>
              </a:ext>
            </a:extLst>
          </p:cNvPr>
          <p:cNvSpPr txBox="1"/>
          <p:nvPr userDrawn="1"/>
        </p:nvSpPr>
        <p:spPr>
          <a:xfrm>
            <a:off x="608013" y="1261594"/>
            <a:ext cx="1933864" cy="5348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2"/>
                </a:solidFill>
                <a:latin typeface="+mj-lt"/>
              </a:rPr>
              <a:t>Agenda</a:t>
            </a:r>
          </a:p>
        </p:txBody>
      </p:sp>
      <p:sp>
        <p:nvSpPr>
          <p:cNvPr id="730" name="TextBox 729">
            <a:extLst>
              <a:ext uri="{FF2B5EF4-FFF2-40B4-BE49-F238E27FC236}">
                <a16:creationId xmlns:a16="http://schemas.microsoft.com/office/drawing/2014/main" id="{AB8D1A6B-3CE6-468D-804E-6300F8B6DC81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solidFill>
                  <a:schemeClr val="tx1"/>
                </a:solidFill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Text Placeholder 757">
            <a:extLst>
              <a:ext uri="{FF2B5EF4-FFF2-40B4-BE49-F238E27FC236}">
                <a16:creationId xmlns:a16="http://schemas.microsoft.com/office/drawing/2014/main" id="{B29EB907-51A5-4D60-B03A-85DECB7627F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894013" y="1359907"/>
            <a:ext cx="7315200" cy="4322783"/>
          </a:xfrm>
        </p:spPr>
        <p:txBody>
          <a:bodyPr anchor="t"/>
          <a:lstStyle>
            <a:lvl1pPr marL="0" indent="0">
              <a:spcBef>
                <a:spcPts val="1800"/>
              </a:spcBef>
              <a:buClr>
                <a:schemeClr val="accent2"/>
              </a:buClr>
              <a:buFont typeface="Open Sans" panose="020B0606030504020204" pitchFamily="34" charset="0"/>
              <a:buChar char="​"/>
              <a:defRPr>
                <a:solidFill>
                  <a:schemeClr val="accent4"/>
                </a:solidFill>
              </a:defRPr>
            </a:lvl1pPr>
            <a:lvl2pPr marL="0" indent="0">
              <a:spcBef>
                <a:spcPts val="600"/>
              </a:spcBef>
              <a:buFont typeface="Open Sans" panose="020B0606030504020204" pitchFamily="34" charset="0"/>
              <a:buChar char="​"/>
              <a:defRPr/>
            </a:lvl2pPr>
            <a:lvl3pPr marL="342900" indent="0">
              <a:buFont typeface="Open Sans" panose="020B0606030504020204" pitchFamily="34" charset="0"/>
              <a:buNone/>
              <a:defRPr sz="1800"/>
            </a:lvl3pPr>
            <a:lvl4pPr marL="342900" indent="0">
              <a:buFont typeface="Open Sans" panose="020B0606030504020204" pitchFamily="34" charset="0"/>
              <a:buChar char="​"/>
              <a:tabLst/>
              <a:defRPr sz="1800">
                <a:solidFill>
                  <a:schemeClr val="tx2"/>
                </a:solidFill>
              </a:defRPr>
            </a:lvl4pPr>
            <a:lvl5pPr marL="342900" indent="0">
              <a:buFont typeface="Open Sans" panose="020B0606030504020204" pitchFamily="34" charset="0"/>
              <a:buChar char="​"/>
              <a:tabLst/>
              <a:defRPr sz="1800">
                <a:solidFill>
                  <a:schemeClr val="tx2"/>
                </a:solidFill>
              </a:defRPr>
            </a:lvl5pPr>
            <a:lvl6pPr marL="342900" indent="0">
              <a:buFont typeface="Open Sans" panose="020B0606030504020204" pitchFamily="34" charset="0"/>
              <a:buChar char="​"/>
              <a:defRPr sz="1800">
                <a:solidFill>
                  <a:schemeClr val="tx2"/>
                </a:solidFill>
              </a:defRPr>
            </a:lvl6pPr>
            <a:lvl7pPr marL="342900" indent="0">
              <a:buFont typeface="Open Sans" panose="020B0606030504020204" pitchFamily="34" charset="0"/>
              <a:buChar char="​"/>
              <a:defRPr sz="1800">
                <a:solidFill>
                  <a:schemeClr val="tx2"/>
                </a:solidFill>
              </a:defRPr>
            </a:lvl7pPr>
            <a:lvl8pPr marL="342900" indent="0">
              <a:buFont typeface="Open Sans" panose="020B0606030504020204" pitchFamily="34" charset="0"/>
              <a:buChar char="​"/>
              <a:defRPr sz="1800">
                <a:solidFill>
                  <a:schemeClr val="tx2"/>
                </a:solidFill>
              </a:defRPr>
            </a:lvl8pPr>
            <a:lvl9pPr marL="342900" indent="0">
              <a:buFont typeface="Open Sans" panose="020B0606030504020204" pitchFamily="34" charset="0"/>
              <a:buChar char="​"/>
              <a:defRPr sz="18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3889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9108" y="938794"/>
            <a:ext cx="6427626" cy="1229360"/>
          </a:xfrm>
        </p:spPr>
        <p:txBody>
          <a:bodyPr wrap="square" anchor="b"/>
          <a:lstStyle>
            <a:lvl1pPr algn="l">
              <a:defRPr sz="3600" b="0" cap="none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28" name="Subtitle 2">
            <a:extLst>
              <a:ext uri="{FF2B5EF4-FFF2-40B4-BE49-F238E27FC236}">
                <a16:creationId xmlns:a16="http://schemas.microsoft.com/office/drawing/2014/main" id="{6EBAFA4D-7B92-4E38-8320-94F3BCA2E41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602966" y="2270788"/>
            <a:ext cx="6408402" cy="70088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46B5F2-170B-43F3-865D-92F5CD3F3546}"/>
              </a:ext>
            </a:extLst>
          </p:cNvPr>
          <p:cNvSpPr txBox="1"/>
          <p:nvPr userDrawn="1"/>
        </p:nvSpPr>
        <p:spPr bwMode="white"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solidFill>
                  <a:schemeClr val="tx1"/>
                </a:solidFill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428A741-FAD5-4234-862D-6AB7431CF1B6}"/>
              </a:ext>
            </a:extLst>
          </p:cNvPr>
          <p:cNvSpPr/>
          <p:nvPr userDrawn="1"/>
        </p:nvSpPr>
        <p:spPr>
          <a:xfrm rot="2700000">
            <a:off x="7247491" y="-1003602"/>
            <a:ext cx="3505682" cy="10673146"/>
          </a:xfrm>
          <a:custGeom>
            <a:avLst/>
            <a:gdLst>
              <a:gd name="connsiteX0" fmla="*/ 0 w 3505682"/>
              <a:gd name="connsiteY0" fmla="*/ 925479 h 10673146"/>
              <a:gd name="connsiteX1" fmla="*/ 925478 w 3505682"/>
              <a:gd name="connsiteY1" fmla="*/ 0 h 10673146"/>
              <a:gd name="connsiteX2" fmla="*/ 3505682 w 3505682"/>
              <a:gd name="connsiteY2" fmla="*/ 2580205 h 10673146"/>
              <a:gd name="connsiteX3" fmla="*/ 3505682 w 3505682"/>
              <a:gd name="connsiteY3" fmla="*/ 7167464 h 10673146"/>
              <a:gd name="connsiteX4" fmla="*/ 0 w 3505682"/>
              <a:gd name="connsiteY4" fmla="*/ 10673146 h 10673146"/>
              <a:gd name="connsiteX5" fmla="*/ 0 w 3505682"/>
              <a:gd name="connsiteY5" fmla="*/ 925479 h 10673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5682" h="10673146">
                <a:moveTo>
                  <a:pt x="0" y="925479"/>
                </a:moveTo>
                <a:lnTo>
                  <a:pt x="925478" y="0"/>
                </a:lnTo>
                <a:lnTo>
                  <a:pt x="3505682" y="2580205"/>
                </a:lnTo>
                <a:lnTo>
                  <a:pt x="3505682" y="7167464"/>
                </a:lnTo>
                <a:lnTo>
                  <a:pt x="0" y="10673146"/>
                </a:lnTo>
                <a:lnTo>
                  <a:pt x="0" y="925479"/>
                </a:lnTo>
                <a:close/>
              </a:path>
            </a:pathLst>
          </a:custGeom>
          <a:gradFill>
            <a:gsLst>
              <a:gs pos="24000">
                <a:schemeClr val="accent4"/>
              </a:gs>
              <a:gs pos="87000">
                <a:schemeClr val="accent1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600"/>
              </a:spcAft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D3A6683-B1EA-4507-96A9-030793602B44}"/>
              </a:ext>
            </a:extLst>
          </p:cNvPr>
          <p:cNvSpPr/>
          <p:nvPr userDrawn="1"/>
        </p:nvSpPr>
        <p:spPr>
          <a:xfrm rot="2700000">
            <a:off x="9753830" y="1674737"/>
            <a:ext cx="970552" cy="6485190"/>
          </a:xfrm>
          <a:custGeom>
            <a:avLst/>
            <a:gdLst>
              <a:gd name="connsiteX0" fmla="*/ 1 w 970552"/>
              <a:gd name="connsiteY0" fmla="*/ 0 h 6485190"/>
              <a:gd name="connsiteX1" fmla="*/ 970552 w 970552"/>
              <a:gd name="connsiteY1" fmla="*/ 970551 h 6485190"/>
              <a:gd name="connsiteX2" fmla="*/ 970552 w 970552"/>
              <a:gd name="connsiteY2" fmla="*/ 5514638 h 6485190"/>
              <a:gd name="connsiteX3" fmla="*/ 0 w 970552"/>
              <a:gd name="connsiteY3" fmla="*/ 6485190 h 6485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0552" h="6485190">
                <a:moveTo>
                  <a:pt x="1" y="0"/>
                </a:moveTo>
                <a:lnTo>
                  <a:pt x="970552" y="970551"/>
                </a:lnTo>
                <a:lnTo>
                  <a:pt x="970552" y="5514638"/>
                </a:lnTo>
                <a:lnTo>
                  <a:pt x="0" y="6485190"/>
                </a:lnTo>
                <a:close/>
              </a:path>
            </a:pathLst>
          </a:custGeom>
          <a:gradFill>
            <a:gsLst>
              <a:gs pos="94000">
                <a:schemeClr val="bg1"/>
              </a:gs>
              <a:gs pos="16000">
                <a:schemeClr val="accent4"/>
              </a:gs>
              <a:gs pos="76000">
                <a:schemeClr val="bg1">
                  <a:alpha val="91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600"/>
              </a:spcAft>
            </a:pPr>
            <a:endParaRPr lang="en-US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8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034FA3F-D529-4D8B-B6EC-A8341FCAF67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6505" y="1600201"/>
            <a:ext cx="10972800" cy="4572000"/>
          </a:xfrm>
        </p:spPr>
        <p:txBody>
          <a:bodyPr/>
          <a:lstStyle>
            <a:lvl1pPr>
              <a:spcBef>
                <a:spcPts val="1500"/>
              </a:spcBef>
              <a:defRPr/>
            </a:lvl1pPr>
            <a:lvl2pPr>
              <a:spcBef>
                <a:spcPts val="300"/>
              </a:spcBef>
              <a:defRPr/>
            </a:lvl2pPr>
            <a:lvl5pPr>
              <a:defRPr/>
            </a:lvl5pPr>
            <a:lvl6pPr>
              <a:defRPr/>
            </a:lvl6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E3E8B-0F66-4996-9785-6E9531D89A5A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16D2F66-BB7F-4F0E-A224-A105F87676E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92866" y="811830"/>
            <a:ext cx="10987947" cy="247743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24E83-0498-4D8B-94A0-3FF7CDD8F1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One Line Title</a:t>
            </a:r>
          </a:p>
        </p:txBody>
      </p:sp>
    </p:spTree>
    <p:extLst>
      <p:ext uri="{BB962C8B-B14F-4D97-AF65-F5344CB8AC3E}">
        <p14:creationId xmlns:p14="http://schemas.microsoft.com/office/powerpoint/2010/main" val="378102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950B906-C5A3-4658-B24C-B2B533310D26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28211D2-9BBA-4EB9-8867-E2CC72E9E0D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92866" y="811830"/>
            <a:ext cx="10962687" cy="247743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D90EF1-7A6F-4CAE-80CD-2BC8A8107F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One Line Title</a:t>
            </a:r>
          </a:p>
        </p:txBody>
      </p:sp>
    </p:spTree>
    <p:extLst>
      <p:ext uri="{BB962C8B-B14F-4D97-AF65-F5344CB8AC3E}">
        <p14:creationId xmlns:p14="http://schemas.microsoft.com/office/powerpoint/2010/main" val="410421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0CD733-93DE-4793-929B-26E6DBA7592D}"/>
              </a:ext>
            </a:extLst>
          </p:cNvPr>
          <p:cNvSpPr/>
          <p:nvPr userDrawn="1"/>
        </p:nvSpPr>
        <p:spPr bwMode="ltGray">
          <a:xfrm>
            <a:off x="1" y="1600202"/>
            <a:ext cx="7923212" cy="45709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accent2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8C8783A-257B-4A50-95A0-6C7B8E51707B}"/>
              </a:ext>
            </a:extLst>
          </p:cNvPr>
          <p:cNvCxnSpPr>
            <a:cxnSpLocks/>
          </p:cNvCxnSpPr>
          <p:nvPr userDrawn="1"/>
        </p:nvCxnSpPr>
        <p:spPr>
          <a:xfrm>
            <a:off x="8380413" y="1608668"/>
            <a:ext cx="3808412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17EA1E-A574-444B-9004-45836D98DAD0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7BCD9-063B-4ED4-B68C-092EC2C342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wrap="none"/>
          <a:lstStyle>
            <a:lvl1pPr>
              <a:defRPr/>
            </a:lvl1pPr>
          </a:lstStyle>
          <a:p>
            <a:r>
              <a:rPr lang="en-US" dirty="0"/>
              <a:t>Click to Add One Line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7496CC-9DD2-4299-850C-005958FB65C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0413" y="1600200"/>
            <a:ext cx="3808412" cy="4572000"/>
          </a:xfrm>
        </p:spPr>
        <p:txBody>
          <a:bodyPr tIns="457200" rIns="594360" bIns="4572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400"/>
            </a:lvl7pPr>
            <a:lvl8pPr>
              <a:defRPr sz="12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 Seventh level</a:t>
            </a:r>
          </a:p>
          <a:p>
            <a:pPr lvl="7"/>
            <a:r>
              <a:rPr lang="en-US" dirty="0"/>
              <a:t> 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0D276D7-17CD-46AB-99B2-97FD34FEEFF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92866" y="811830"/>
            <a:ext cx="10962687" cy="247743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7310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c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val 83">
            <a:extLst>
              <a:ext uri="{FF2B5EF4-FFF2-40B4-BE49-F238E27FC236}">
                <a16:creationId xmlns:a16="http://schemas.microsoft.com/office/drawing/2014/main" id="{085441A7-EBA5-4ABB-8D29-CE4338F0F9B5}"/>
              </a:ext>
            </a:extLst>
          </p:cNvPr>
          <p:cNvSpPr/>
          <p:nvPr userDrawn="1"/>
        </p:nvSpPr>
        <p:spPr bwMode="gray">
          <a:xfrm>
            <a:off x="1065749" y="2060872"/>
            <a:ext cx="1828959" cy="1828959"/>
          </a:xfrm>
          <a:prstGeom prst="ellipse">
            <a:avLst/>
          </a:prstGeom>
          <a:solidFill>
            <a:schemeClr val="accent4"/>
          </a:solidFill>
          <a:ln w="762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019BB56-AE7C-42CA-A8FF-432F4F176B8B}"/>
              </a:ext>
            </a:extLst>
          </p:cNvPr>
          <p:cNvSpPr/>
          <p:nvPr userDrawn="1"/>
        </p:nvSpPr>
        <p:spPr bwMode="gray">
          <a:xfrm>
            <a:off x="9302132" y="2060872"/>
            <a:ext cx="1828959" cy="1828959"/>
          </a:xfrm>
          <a:prstGeom prst="ellipse">
            <a:avLst/>
          </a:prstGeom>
          <a:solidFill>
            <a:schemeClr val="accent2"/>
          </a:solidFill>
          <a:ln w="762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5670C03F-6336-45E3-A9F4-0CD130D80D1B}"/>
              </a:ext>
            </a:extLst>
          </p:cNvPr>
          <p:cNvSpPr/>
          <p:nvPr userDrawn="1"/>
        </p:nvSpPr>
        <p:spPr bwMode="gray">
          <a:xfrm>
            <a:off x="6562100" y="2060872"/>
            <a:ext cx="1828959" cy="1828959"/>
          </a:xfrm>
          <a:prstGeom prst="ellipse">
            <a:avLst/>
          </a:prstGeom>
          <a:solidFill>
            <a:schemeClr val="accent1"/>
          </a:solidFill>
          <a:ln w="762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45D908EF-1F96-4808-A8DB-F55AB9E8E436}"/>
              </a:ext>
            </a:extLst>
          </p:cNvPr>
          <p:cNvSpPr/>
          <p:nvPr userDrawn="1"/>
        </p:nvSpPr>
        <p:spPr bwMode="gray">
          <a:xfrm>
            <a:off x="3806932" y="2060872"/>
            <a:ext cx="1828959" cy="1828959"/>
          </a:xfrm>
          <a:prstGeom prst="ellipse">
            <a:avLst/>
          </a:prstGeom>
          <a:solidFill>
            <a:schemeClr val="accent3"/>
          </a:solidFill>
          <a:ln w="762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AAF357F-A1D5-401D-94D2-9C67E6AEDA09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6ED71B-2619-4816-B753-5E850ED08F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One Line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B679D5C-AEFA-4052-96E3-7DF67D7C105A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92866" y="811830"/>
            <a:ext cx="10962687" cy="247743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3A73281-E5F0-4C3B-BE4E-A12D56CC100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2673" y="4269508"/>
            <a:ext cx="2286000" cy="1458912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400">
                <a:solidFill>
                  <a:schemeClr val="accent4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Font typeface="Open Sans" panose="020B0606030504020204" pitchFamily="34" charset="0"/>
              <a:buChar char="​"/>
              <a:defRPr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70078EAE-661A-4C72-917B-F0225239F6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79813" y="4269508"/>
            <a:ext cx="2286000" cy="1458912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400">
                <a:solidFill>
                  <a:schemeClr val="accent3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Font typeface="Open Sans" panose="020B0606030504020204" pitchFamily="34" charset="0"/>
              <a:buChar char="​"/>
              <a:defRPr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566D6B40-9CB0-4B56-A3E1-9A7F945F094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23013" y="4269508"/>
            <a:ext cx="2286000" cy="1458912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400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Font typeface="Open Sans" panose="020B0606030504020204" pitchFamily="34" charset="0"/>
              <a:buChar char="​"/>
              <a:defRPr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16F5CA9C-E491-4F70-B6EE-A5064106011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66213" y="4269508"/>
            <a:ext cx="2286000" cy="1458912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400">
                <a:solidFill>
                  <a:schemeClr val="accent2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Font typeface="Open Sans" panose="020B0606030504020204" pitchFamily="34" charset="0"/>
              <a:buChar char="​"/>
              <a:defRPr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4704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c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A1FDF9D3-5B68-4A75-97BF-2C5113CFAA66}"/>
              </a:ext>
            </a:extLst>
          </p:cNvPr>
          <p:cNvSpPr/>
          <p:nvPr userDrawn="1"/>
        </p:nvSpPr>
        <p:spPr bwMode="gray">
          <a:xfrm>
            <a:off x="609800" y="2064663"/>
            <a:ext cx="1828959" cy="1828959"/>
          </a:xfrm>
          <a:prstGeom prst="ellipse">
            <a:avLst/>
          </a:prstGeom>
          <a:solidFill>
            <a:schemeClr val="accent4"/>
          </a:solidFill>
          <a:ln w="762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AB1992-E472-4489-8A4E-A8FE45DE10CF}"/>
              </a:ext>
            </a:extLst>
          </p:cNvPr>
          <p:cNvSpPr/>
          <p:nvPr userDrawn="1"/>
        </p:nvSpPr>
        <p:spPr bwMode="gray">
          <a:xfrm>
            <a:off x="9744473" y="2064663"/>
            <a:ext cx="1828959" cy="1828959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551C90A-573F-4E4A-9359-5C7B0F546BF9}"/>
              </a:ext>
            </a:extLst>
          </p:cNvPr>
          <p:cNvSpPr/>
          <p:nvPr userDrawn="1"/>
        </p:nvSpPr>
        <p:spPr bwMode="gray">
          <a:xfrm>
            <a:off x="5201380" y="2064663"/>
            <a:ext cx="1828959" cy="182895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F79E162-3D8F-4829-A4AD-02A03597B11A}"/>
              </a:ext>
            </a:extLst>
          </p:cNvPr>
          <p:cNvSpPr/>
          <p:nvPr userDrawn="1"/>
        </p:nvSpPr>
        <p:spPr bwMode="gray">
          <a:xfrm>
            <a:off x="2892452" y="2064663"/>
            <a:ext cx="1828959" cy="1828959"/>
          </a:xfrm>
          <a:prstGeom prst="ellipse">
            <a:avLst/>
          </a:prstGeom>
          <a:solidFill>
            <a:schemeClr val="accent3"/>
          </a:solidFill>
          <a:ln w="762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26B9B36-08E7-4664-970C-13123F24C793}"/>
              </a:ext>
            </a:extLst>
          </p:cNvPr>
          <p:cNvSpPr/>
          <p:nvPr userDrawn="1"/>
        </p:nvSpPr>
        <p:spPr bwMode="gray">
          <a:xfrm>
            <a:off x="7464921" y="2064663"/>
            <a:ext cx="1828959" cy="1828959"/>
          </a:xfrm>
          <a:prstGeom prst="ellipse">
            <a:avLst/>
          </a:prstGeom>
          <a:solidFill>
            <a:schemeClr val="accent2"/>
          </a:solidFill>
          <a:ln w="762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E19ACAF-9401-49DF-ACFF-2BA2129506AB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A8A47F-2243-412F-A1A8-FA8E3475F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One Line Title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EA64E97-C31D-49B1-B8E1-20E5F404F516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92866" y="811830"/>
            <a:ext cx="10962687" cy="247743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2E201879-B985-4ADE-8AD6-6C3E14CE0A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0850" y="4282873"/>
            <a:ext cx="1828800" cy="1458912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000">
                <a:solidFill>
                  <a:schemeClr val="accent4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Font typeface="Open Sans" panose="020B0606030504020204" pitchFamily="34" charset="0"/>
              <a:buChar char="​"/>
              <a:defRPr sz="1600"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495BAAB-E860-4075-9DA3-ABA7C32D235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894013" y="4282873"/>
            <a:ext cx="1828800" cy="1458912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000">
                <a:solidFill>
                  <a:schemeClr val="accent3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Font typeface="Open Sans" panose="020B0606030504020204" pitchFamily="34" charset="0"/>
              <a:buChar char="​"/>
              <a:defRPr sz="1600"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62D3946B-F2F1-42AF-8E89-00761A7745D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85093" y="4282873"/>
            <a:ext cx="1828800" cy="1458912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000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Font typeface="Open Sans" panose="020B0606030504020204" pitchFamily="34" charset="0"/>
              <a:buChar char="​"/>
              <a:defRPr sz="1600"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22F84664-2E68-46AE-AE2C-E8D2B6C9A1D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70001" y="4282873"/>
            <a:ext cx="1828800" cy="1458912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000">
                <a:solidFill>
                  <a:schemeClr val="accent2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Font typeface="Open Sans" panose="020B0606030504020204" pitchFamily="34" charset="0"/>
              <a:buChar char="​"/>
              <a:defRPr sz="1600"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CDC9B65E-8BAA-4676-9F32-44EC3772D3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52013" y="4282873"/>
            <a:ext cx="1828800" cy="1458912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600"/>
              </a:spcBef>
              <a:defRPr sz="2000">
                <a:solidFill>
                  <a:schemeClr val="accent5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Font typeface="Open Sans" panose="020B0606030504020204" pitchFamily="34" charset="0"/>
              <a:buChar char="​"/>
              <a:defRPr sz="1600"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3121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with Icon –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04AD3C8-5B0F-4AB1-B568-AA55FF64194A}"/>
              </a:ext>
            </a:extLst>
          </p:cNvPr>
          <p:cNvSpPr/>
          <p:nvPr userDrawn="1"/>
        </p:nvSpPr>
        <p:spPr>
          <a:xfrm>
            <a:off x="5379720" y="-52904"/>
            <a:ext cx="6809966" cy="6821367"/>
          </a:xfrm>
          <a:custGeom>
            <a:avLst/>
            <a:gdLst>
              <a:gd name="connsiteX0" fmla="*/ 6845677 w 6846538"/>
              <a:gd name="connsiteY0" fmla="*/ 4820854 h 6858000"/>
              <a:gd name="connsiteX1" fmla="*/ 4811938 w 6846538"/>
              <a:gd name="connsiteY1" fmla="*/ 6857998 h 6858000"/>
              <a:gd name="connsiteX2" fmla="*/ 6845677 w 6846538"/>
              <a:gd name="connsiteY2" fmla="*/ 6857998 h 6858000"/>
              <a:gd name="connsiteX3" fmla="*/ 6846538 w 6846538"/>
              <a:gd name="connsiteY3" fmla="*/ 0 h 6858000"/>
              <a:gd name="connsiteX4" fmla="*/ 6846538 w 6846538"/>
              <a:gd name="connsiteY4" fmla="*/ 6858000 h 6858000"/>
              <a:gd name="connsiteX5" fmla="*/ 0 w 6846538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46538" h="6858000">
                <a:moveTo>
                  <a:pt x="6845677" y="4820854"/>
                </a:moveTo>
                <a:lnTo>
                  <a:pt x="4811938" y="6857998"/>
                </a:lnTo>
                <a:lnTo>
                  <a:pt x="6845677" y="6857998"/>
                </a:lnTo>
                <a:close/>
                <a:moveTo>
                  <a:pt x="6846538" y="0"/>
                </a:moveTo>
                <a:lnTo>
                  <a:pt x="6846538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bg1">
                  <a:alpha val="76000"/>
                </a:schemeClr>
              </a:gs>
              <a:gs pos="89000">
                <a:schemeClr val="tx1">
                  <a:lumMod val="16000"/>
                  <a:lumOff val="84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600"/>
              </a:spcAft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774" name="TextBox 773">
            <a:extLst>
              <a:ext uri="{FF2B5EF4-FFF2-40B4-BE49-F238E27FC236}">
                <a16:creationId xmlns:a16="http://schemas.microsoft.com/office/drawing/2014/main" id="{BC2C04F8-C4D0-4DA4-8689-3A3303F0660F}"/>
              </a:ext>
            </a:extLst>
          </p:cNvPr>
          <p:cNvSpPr txBox="1"/>
          <p:nvPr userDrawn="1"/>
        </p:nvSpPr>
        <p:spPr>
          <a:xfrm>
            <a:off x="11490941" y="6388099"/>
            <a:ext cx="437990" cy="36512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r">
              <a:lnSpc>
                <a:spcPct val="90000"/>
              </a:lnSpc>
            </a:pPr>
            <a:fld id="{7A51DB15-7364-4F0B-A3A0-1309F8830053}" type="slidenum">
              <a:rPr lang="en-US" sz="800" smtClean="0">
                <a:latin typeface="+mj-lt"/>
              </a:rPr>
              <a:pPr algn="r">
                <a:lnSpc>
                  <a:spcPct val="90000"/>
                </a:lnSpc>
              </a:pPr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2147" name="Oval 2146">
            <a:extLst>
              <a:ext uri="{FF2B5EF4-FFF2-40B4-BE49-F238E27FC236}">
                <a16:creationId xmlns:a16="http://schemas.microsoft.com/office/drawing/2014/main" id="{FDDA58E5-A99B-48C0-A6B7-6BAE32E46F62}"/>
              </a:ext>
            </a:extLst>
          </p:cNvPr>
          <p:cNvSpPr/>
          <p:nvPr userDrawn="1"/>
        </p:nvSpPr>
        <p:spPr bwMode="gray">
          <a:xfrm rot="10800000">
            <a:off x="7273815" y="1515193"/>
            <a:ext cx="3735912" cy="3735912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325" lvl="0" algn="ctr">
              <a:spcAft>
                <a:spcPts val="800"/>
              </a:spcAft>
            </a:pPr>
            <a:endParaRPr lang="en-US" sz="1400" kern="0" dirty="0"/>
          </a:p>
        </p:txBody>
      </p:sp>
      <p:sp>
        <p:nvSpPr>
          <p:cNvPr id="18" name="Text Placeholder 862">
            <a:extLst>
              <a:ext uri="{FF2B5EF4-FFF2-40B4-BE49-F238E27FC236}">
                <a16:creationId xmlns:a16="http://schemas.microsoft.com/office/drawing/2014/main" id="{E56855D3-D3B3-4208-ADBF-9790190F0A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8014" y="2514600"/>
            <a:ext cx="5485844" cy="1828799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defRPr sz="3600"/>
            </a:lvl1pPr>
            <a:lvl2pPr marL="273050" indent="0">
              <a:buNone/>
              <a:defRPr/>
            </a:lvl2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31293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8450DCA-9700-4C93-9CAA-A9FF31B0A6A3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-1" y="6766560"/>
            <a:ext cx="12188825" cy="952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9809" y="412751"/>
            <a:ext cx="11001004" cy="3810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C16E6-5A1F-46F7-8642-A7F025A5B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013" y="73520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86C86-F823-4766-9B10-773EDC51C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9013" y="7352030"/>
            <a:ext cx="2741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95A3-96FB-4E80-91AF-4225D266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4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41" r:id="rId2"/>
    <p:sldLayoutId id="2147483942" r:id="rId3"/>
    <p:sldLayoutId id="2147483956" r:id="rId4"/>
    <p:sldLayoutId id="2147483957" r:id="rId5"/>
    <p:sldLayoutId id="2147483964" r:id="rId6"/>
    <p:sldLayoutId id="2147483969" r:id="rId7"/>
    <p:sldLayoutId id="2147483970" r:id="rId8"/>
    <p:sldLayoutId id="2147483975" r:id="rId9"/>
    <p:sldLayoutId id="2147483977" r:id="rId10"/>
    <p:sldLayoutId id="2147483978" r:id="rId11"/>
    <p:sldLayoutId id="2147483979" r:id="rId12"/>
    <p:sldLayoutId id="2147483980" r:id="rId13"/>
    <p:sldLayoutId id="2147483983" r:id="rId14"/>
    <p:sldLayoutId id="2147483984" r:id="rId15"/>
    <p:sldLayoutId id="2147483985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60000"/>
            <a:lumOff val="40000"/>
          </a:schemeClr>
        </a:buClr>
        <a:buSzPct val="90000"/>
        <a:buFont typeface="Arial" panose="020B0604020202020204" pitchFamily="34" charset="0"/>
        <a:buChar char="​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184150" algn="l" defTabSz="9144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44538" indent="-169863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tx2"/>
        </a:buClr>
        <a:buSzPct val="90000"/>
        <a:buFont typeface="Camphor Std" panose="020B0504030404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69963" indent="-166688" algn="l" defTabSz="9144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SzPct val="90000"/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138113" algn="l" defTabSz="9144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SzPct val="90000"/>
        <a:buFont typeface="Camphor Std" panose="020B0504030404020204" pitchFamily="34" charset="0"/>
        <a:buChar char="–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2860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2"/>
        </a:buClr>
        <a:buSzPct val="90000"/>
        <a:buFont typeface="+mj-lt"/>
        <a:buAutoNum type="arabicPeriod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512763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SzPct val="90000"/>
        <a:buFont typeface="+mj-lt"/>
        <a:buAutoNum type="alphaLcPeriod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741363" indent="-1666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+mj-lt"/>
        <a:buAutoNum type="romanLcPeriod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84163" indent="-284163" algn="l" defTabSz="914400" rtl="0" eaLnBrk="1" latinLnBrk="0" hangingPunct="1">
        <a:lnSpc>
          <a:spcPct val="100000"/>
        </a:lnSpc>
        <a:spcBef>
          <a:spcPts val="1800"/>
        </a:spcBef>
        <a:buClr>
          <a:schemeClr val="tx2"/>
        </a:buClr>
        <a:buSzPct val="90000"/>
        <a:buFont typeface="+mj-lt"/>
        <a:buAutoNum type="alphaUcPeriod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  <p15:guide id="3" orient="horz" pos="1872">
          <p15:clr>
            <a:srgbClr val="F26B43"/>
          </p15:clr>
        </p15:guide>
        <p15:guide id="4" orient="horz" pos="1584">
          <p15:clr>
            <a:srgbClr val="F26B43"/>
          </p15:clr>
        </p15:guide>
        <p15:guide id="5" orient="horz" pos="1296">
          <p15:clr>
            <a:srgbClr val="F26B43"/>
          </p15:clr>
        </p15:guide>
        <p15:guide id="6" orient="horz" pos="1008">
          <p15:clr>
            <a:srgbClr val="F26B43"/>
          </p15:clr>
        </p15:guide>
        <p15:guide id="7" orient="horz" pos="720">
          <p15:clr>
            <a:srgbClr val="F26B43"/>
          </p15:clr>
        </p15:guide>
        <p15:guide id="8" orient="horz" pos="576">
          <p15:clr>
            <a:srgbClr val="F26B43"/>
          </p15:clr>
        </p15:guide>
        <p15:guide id="9" orient="horz" pos="288">
          <p15:clr>
            <a:srgbClr val="F26B43"/>
          </p15:clr>
        </p15:guide>
        <p15:guide id="10" orient="horz">
          <p15:clr>
            <a:srgbClr val="F26B43"/>
          </p15:clr>
        </p15:guide>
        <p15:guide id="11" orient="horz" pos="2448">
          <p15:clr>
            <a:srgbClr val="F26B43"/>
          </p15:clr>
        </p15:guide>
        <p15:guide id="12" orient="horz" pos="2736">
          <p15:clr>
            <a:srgbClr val="F26B43"/>
          </p15:clr>
        </p15:guide>
        <p15:guide id="13" orient="horz" pos="3024">
          <p15:clr>
            <a:srgbClr val="F26B43"/>
          </p15:clr>
        </p15:guide>
        <p15:guide id="14" orient="horz" pos="3312">
          <p15:clr>
            <a:srgbClr val="F26B43"/>
          </p15:clr>
        </p15:guide>
        <p15:guide id="15" orient="horz" pos="3600">
          <p15:clr>
            <a:srgbClr val="F26B43"/>
          </p15:clr>
        </p15:guide>
        <p15:guide id="16" orient="horz" pos="3888">
          <p15:clr>
            <a:srgbClr val="F26B43"/>
          </p15:clr>
        </p15:guide>
        <p15:guide id="17" orient="horz" pos="4032">
          <p15:clr>
            <a:srgbClr val="F26B43"/>
          </p15:clr>
        </p15:guide>
        <p15:guide id="18" pos="3551">
          <p15:clr>
            <a:srgbClr val="F26B43"/>
          </p15:clr>
        </p15:guide>
        <p15:guide id="19" pos="3263">
          <p15:clr>
            <a:srgbClr val="F26B43"/>
          </p15:clr>
        </p15:guide>
        <p15:guide id="20" pos="2975">
          <p15:clr>
            <a:srgbClr val="F26B43"/>
          </p15:clr>
        </p15:guide>
        <p15:guide id="21" pos="2687">
          <p15:clr>
            <a:srgbClr val="F26B43"/>
          </p15:clr>
        </p15:guide>
        <p15:guide id="22" pos="2399">
          <p15:clr>
            <a:srgbClr val="F26B43"/>
          </p15:clr>
        </p15:guide>
        <p15:guide id="23" pos="2111">
          <p15:clr>
            <a:srgbClr val="F26B43"/>
          </p15:clr>
        </p15:guide>
        <p15:guide id="24" pos="1823">
          <p15:clr>
            <a:srgbClr val="F26B43"/>
          </p15:clr>
        </p15:guide>
        <p15:guide id="25" pos="1535">
          <p15:clr>
            <a:srgbClr val="F26B43"/>
          </p15:clr>
        </p15:guide>
        <p15:guide id="26" pos="1247">
          <p15:clr>
            <a:srgbClr val="F26B43"/>
          </p15:clr>
        </p15:guide>
        <p15:guide id="27" pos="959">
          <p15:clr>
            <a:srgbClr val="F26B43"/>
          </p15:clr>
        </p15:guide>
        <p15:guide id="28" pos="671">
          <p15:clr>
            <a:srgbClr val="F26B43"/>
          </p15:clr>
        </p15:guide>
        <p15:guide id="29" pos="383">
          <p15:clr>
            <a:srgbClr val="F26B43"/>
          </p15:clr>
        </p15:guide>
        <p15:guide id="30" pos="4127">
          <p15:clr>
            <a:srgbClr val="F26B43"/>
          </p15:clr>
        </p15:guide>
        <p15:guide id="31" pos="4415">
          <p15:clr>
            <a:srgbClr val="F26B43"/>
          </p15:clr>
        </p15:guide>
        <p15:guide id="32" pos="4703">
          <p15:clr>
            <a:srgbClr val="F26B43"/>
          </p15:clr>
        </p15:guide>
        <p15:guide id="33" pos="4991">
          <p15:clr>
            <a:srgbClr val="F26B43"/>
          </p15:clr>
        </p15:guide>
        <p15:guide id="34" pos="5279">
          <p15:clr>
            <a:srgbClr val="F26B43"/>
          </p15:clr>
        </p15:guide>
        <p15:guide id="35" pos="5567">
          <p15:clr>
            <a:srgbClr val="F26B43"/>
          </p15:clr>
        </p15:guide>
        <p15:guide id="36" pos="5855">
          <p15:clr>
            <a:srgbClr val="F26B43"/>
          </p15:clr>
        </p15:guide>
        <p15:guide id="37" pos="6143">
          <p15:clr>
            <a:srgbClr val="F26B43"/>
          </p15:clr>
        </p15:guide>
        <p15:guide id="38" pos="6431">
          <p15:clr>
            <a:srgbClr val="F26B43"/>
          </p15:clr>
        </p15:guide>
        <p15:guide id="39" pos="6719">
          <p15:clr>
            <a:srgbClr val="F26B43"/>
          </p15:clr>
        </p15:guide>
        <p15:guide id="40" pos="7007">
          <p15:clr>
            <a:srgbClr val="F26B43"/>
          </p15:clr>
        </p15:guide>
        <p15:guide id="41" pos="7295">
          <p15:clr>
            <a:srgbClr val="F26B43"/>
          </p15:clr>
        </p15:guide>
        <p15:guide id="42" pos="7678">
          <p15:clr>
            <a:srgbClr val="F26B43"/>
          </p15:clr>
        </p15:guide>
        <p15:guide id="43" orient="horz" pos="4320">
          <p15:clr>
            <a:srgbClr val="F26B43"/>
          </p15:clr>
        </p15:guide>
        <p15:guide id="4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inuxplumbersconf.org/event/4/abstract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samthursfield.wordpress.com/2014/01/08/os-level-version-control/" TargetMode="External"/><Relationship Id="rId3" Type="http://schemas.openxmlformats.org/officeDocument/2006/relationships/hyperlink" Target="https://electrek.co/2017/07/17/tesla-fleet-hack-elon-musk/" TargetMode="External"/><Relationship Id="rId7" Type="http://schemas.openxmlformats.org/officeDocument/2006/relationships/hyperlink" Target="https://ostree.readthedocs.io/en/latest/manual/introduction/" TargetMode="External"/><Relationship Id="rId2" Type="http://schemas.openxmlformats.org/officeDocument/2006/relationships/hyperlink" Target="https://www.slideshare.net/leonanavi/software-over-the-air-sota-for-automotive-grade-linux-ag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linux.org/Secure_OTA_Update" TargetMode="External"/><Relationship Id="rId5" Type="http://schemas.openxmlformats.org/officeDocument/2006/relationships/hyperlink" Target="https://www.embedded.com/design/operating-systems/4461019/OTA-updates-for-Embedded-Linux--part-1-----Fundamentals-and-implementation" TargetMode="External"/><Relationship Id="rId10" Type="http://schemas.openxmlformats.org/officeDocument/2006/relationships/hyperlink" Target="https://github.com/sbabic/swupdate" TargetMode="External"/><Relationship Id="rId4" Type="http://schemas.openxmlformats.org/officeDocument/2006/relationships/hyperlink" Target="https://mender.io/learn/whitepapers/_resources/Software%20Updates.pdf" TargetMode="External"/><Relationship Id="rId9" Type="http://schemas.openxmlformats.org/officeDocument/2006/relationships/hyperlink" Target="https://www.balena.io/what-is-balena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yoctoproject.org/wiki/System_Update" TargetMode="External"/><Relationship Id="rId3" Type="http://schemas.openxmlformats.org/officeDocument/2006/relationships/hyperlink" Target="https://clearlinux.org/documentation/clear-linux/concepts/swupd-about" TargetMode="External"/><Relationship Id="rId7" Type="http://schemas.openxmlformats.org/officeDocument/2006/relationships/hyperlink" Target="https://www.linux.com/news/wpa3-how-and-why-wi-fi-standard-matters" TargetMode="External"/><Relationship Id="rId2" Type="http://schemas.openxmlformats.org/officeDocument/2006/relationships/hyperlink" Target="http://events17.linuxfoundation.org/sites/events/files/slides/ELC2017_SWUpdate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earchsecurity.techtarget.com/definition/mutual-authentication" TargetMode="External"/><Relationship Id="rId5" Type="http://schemas.openxmlformats.org/officeDocument/2006/relationships/hyperlink" Target="https://libvirt.org/" TargetMode="External"/><Relationship Id="rId4" Type="http://schemas.openxmlformats.org/officeDocument/2006/relationships/hyperlink" Target="https://mender.io/" TargetMode="External"/><Relationship Id="rId9" Type="http://schemas.openxmlformats.org/officeDocument/2006/relationships/hyperlink" Target="https://www.freedesktop.org/wiki/Software/systemd/SystemUpdate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19F64-F01A-45CC-9DA7-E98AD88F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035" y="1541455"/>
            <a:ext cx="9114508" cy="1949845"/>
          </a:xfrm>
        </p:spPr>
        <p:txBody>
          <a:bodyPr/>
          <a:lstStyle/>
          <a:p>
            <a:r>
              <a:rPr lang="en-US" dirty="0"/>
              <a:t> </a:t>
            </a:r>
            <a:br>
              <a:rPr lang="en-US" dirty="0"/>
            </a:br>
            <a:br>
              <a:rPr lang="en-US" sz="4800" dirty="0"/>
            </a:br>
            <a:br>
              <a:rPr lang="en-US" dirty="0">
                <a:hlinkClick r:id="rId2"/>
              </a:rPr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Over the Air (OTA) Updates: </a:t>
            </a:r>
            <a:br>
              <a:rPr lang="en-US" b="1" dirty="0"/>
            </a:br>
            <a:r>
              <a:rPr lang="en-US" b="1" dirty="0"/>
              <a:t>State of the Union? Democratize?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9FBA8-B6F7-4A92-ACD7-3716F3197E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04091" y="4605343"/>
            <a:ext cx="4585261" cy="355601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Dr. Malini Bhandaru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B4CFAF-0894-40BC-996B-81835BA88E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38764" y="4960944"/>
            <a:ext cx="6250061" cy="355601"/>
          </a:xfrm>
        </p:spPr>
        <p:txBody>
          <a:bodyPr/>
          <a:lstStyle/>
          <a:p>
            <a:r>
              <a:rPr lang="en-US" sz="2400" dirty="0"/>
              <a:t>Open Source IoT Lead, Sr. Staff, VMware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D9A748-C69C-46D2-A40C-0DC2E9B648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38115" y="5316545"/>
            <a:ext cx="3657600" cy="723574"/>
          </a:xfrm>
        </p:spPr>
        <p:txBody>
          <a:bodyPr/>
          <a:lstStyle/>
          <a:p>
            <a:r>
              <a:rPr lang="en-US" sz="2000" dirty="0" err="1"/>
              <a:t>mbhandaru@vmware.com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762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BDBB87-8814-4155-9186-720B06D6797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OTA &amp; IoT</a:t>
            </a: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Requirements</a:t>
            </a: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Implementation Trade-offs</a:t>
            </a: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Kernel hooks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0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97653-5DAB-744E-A2A4-D367F3682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107" y="938794"/>
            <a:ext cx="10055701" cy="1229360"/>
          </a:xfrm>
        </p:spPr>
        <p:txBody>
          <a:bodyPr/>
          <a:lstStyle/>
          <a:p>
            <a:r>
              <a:rPr lang="en-US" dirty="0"/>
              <a:t>IoT – Dispersed, Heterogenous HW &amp; SW</a:t>
            </a:r>
            <a:br>
              <a:rPr lang="en-US" dirty="0"/>
            </a:br>
            <a:r>
              <a:rPr lang="en-US" dirty="0"/>
              <a:t>OTA 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048405C-FA11-2442-A4EC-49EE73EE137B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589107" y="2742722"/>
            <a:ext cx="6408402" cy="2127451"/>
          </a:xfrm>
        </p:spPr>
        <p:txBody>
          <a:bodyPr/>
          <a:lstStyle/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Security Patches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Bug Fixes</a:t>
            </a:r>
          </a:p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New features</a:t>
            </a:r>
          </a:p>
        </p:txBody>
      </p:sp>
    </p:spTree>
    <p:extLst>
      <p:ext uri="{BB962C8B-B14F-4D97-AF65-F5344CB8AC3E}">
        <p14:creationId xmlns:p14="http://schemas.microsoft.com/office/powerpoint/2010/main" val="324344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E00CD37A-179A-1A48-87EB-A1B78DA4CA8C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Solution Options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33181D-5818-7640-A951-F6C3CAD4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Requirements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8990DC5-852F-7E4C-BB3B-C0FCCD134B36}"/>
              </a:ext>
            </a:extLst>
          </p:cNvPr>
          <p:cNvGrpSpPr/>
          <p:nvPr/>
        </p:nvGrpSpPr>
        <p:grpSpPr>
          <a:xfrm>
            <a:off x="592866" y="1421297"/>
            <a:ext cx="4383157" cy="4831786"/>
            <a:chOff x="6500190" y="1600201"/>
            <a:chExt cx="4383157" cy="483178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8840395-1717-6549-A7B0-24CE2FB405D5}"/>
                </a:ext>
              </a:extLst>
            </p:cNvPr>
            <p:cNvSpPr/>
            <p:nvPr/>
          </p:nvSpPr>
          <p:spPr>
            <a:xfrm>
              <a:off x="6500191" y="1600201"/>
              <a:ext cx="4383156" cy="60628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solidFill>
                    <a:schemeClr val="bg1"/>
                  </a:solidFill>
                </a:rPr>
                <a:t>Cross Stack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00448A9-5EBE-524B-8174-614905F246F0}"/>
                </a:ext>
              </a:extLst>
            </p:cNvPr>
            <p:cNvSpPr/>
            <p:nvPr/>
          </p:nvSpPr>
          <p:spPr>
            <a:xfrm>
              <a:off x="6500191" y="2206487"/>
              <a:ext cx="4383156" cy="60628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solidFill>
                    <a:schemeClr val="bg1"/>
                  </a:solidFill>
                </a:rPr>
                <a:t>Robust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4960C8-AF26-4B46-9C58-99E380E4E920}"/>
                </a:ext>
              </a:extLst>
            </p:cNvPr>
            <p:cNvSpPr/>
            <p:nvPr/>
          </p:nvSpPr>
          <p:spPr>
            <a:xfrm>
              <a:off x="6500191" y="2812773"/>
              <a:ext cx="4383156" cy="6062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solidFill>
                    <a:schemeClr val="bg1"/>
                  </a:solidFill>
                </a:rPr>
                <a:t>Atomic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EB04403-CD9F-9E46-B613-C987CF6035A6}"/>
                </a:ext>
              </a:extLst>
            </p:cNvPr>
            <p:cNvSpPr/>
            <p:nvPr/>
          </p:nvSpPr>
          <p:spPr>
            <a:xfrm>
              <a:off x="6500191" y="3419059"/>
              <a:ext cx="4383156" cy="6062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solidFill>
                    <a:schemeClr val="bg1"/>
                  </a:solidFill>
                </a:rPr>
                <a:t>Automated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CF5AF6-BFAF-3843-BE16-E8A5107AE552}"/>
                </a:ext>
              </a:extLst>
            </p:cNvPr>
            <p:cNvSpPr/>
            <p:nvPr/>
          </p:nvSpPr>
          <p:spPr>
            <a:xfrm>
              <a:off x="6500191" y="4025345"/>
              <a:ext cx="4383156" cy="60628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solidFill>
                    <a:schemeClr val="bg1"/>
                  </a:solidFill>
                </a:rPr>
                <a:t>Auditable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5A8CE64-D1C8-FD40-95E5-F73F93E9F145}"/>
                </a:ext>
              </a:extLst>
            </p:cNvPr>
            <p:cNvSpPr/>
            <p:nvPr/>
          </p:nvSpPr>
          <p:spPr>
            <a:xfrm>
              <a:off x="6500191" y="4631631"/>
              <a:ext cx="4383156" cy="6062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solidFill>
                    <a:schemeClr val="bg1"/>
                  </a:solidFill>
                </a:rPr>
                <a:t>Preserve User Data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67D4739-ECE5-4D45-96DC-93EED1F15D57}"/>
                </a:ext>
              </a:extLst>
            </p:cNvPr>
            <p:cNvSpPr/>
            <p:nvPr/>
          </p:nvSpPr>
          <p:spPr>
            <a:xfrm>
              <a:off x="6500191" y="5237917"/>
              <a:ext cx="4383156" cy="6062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solidFill>
                    <a:schemeClr val="bg1"/>
                  </a:solidFill>
                </a:rPr>
                <a:t>Trusted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17B59B-DDF4-D240-BBE5-76C26B738A4C}"/>
                </a:ext>
              </a:extLst>
            </p:cNvPr>
            <p:cNvSpPr/>
            <p:nvPr/>
          </p:nvSpPr>
          <p:spPr>
            <a:xfrm>
              <a:off x="6500190" y="5825701"/>
              <a:ext cx="4383157" cy="606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solidFill>
                    <a:schemeClr val="bg1"/>
                  </a:solidFill>
                </a:rPr>
                <a:t>Encrypted Transmission</a:t>
              </a:r>
            </a:p>
          </p:txBody>
        </p:sp>
      </p:grpSp>
      <p:sp>
        <p:nvSpPr>
          <p:cNvPr id="18" name="Hexagon 17">
            <a:extLst>
              <a:ext uri="{FF2B5EF4-FFF2-40B4-BE49-F238E27FC236}">
                <a16:creationId xmlns:a16="http://schemas.microsoft.com/office/drawing/2014/main" id="{D599E749-69B9-D840-B9C1-AEF7FE88C164}"/>
              </a:ext>
            </a:extLst>
          </p:cNvPr>
          <p:cNvSpPr/>
          <p:nvPr/>
        </p:nvSpPr>
        <p:spPr>
          <a:xfrm>
            <a:off x="7315199" y="793751"/>
            <a:ext cx="2435087" cy="2143261"/>
          </a:xfrm>
          <a:prstGeom prst="hexagon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Inline  vs Shadow Partitions  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7C9C24E2-058C-114F-8EBC-E49FAD98DF13}"/>
              </a:ext>
            </a:extLst>
          </p:cNvPr>
          <p:cNvSpPr/>
          <p:nvPr/>
        </p:nvSpPr>
        <p:spPr>
          <a:xfrm>
            <a:off x="9160871" y="1885095"/>
            <a:ext cx="2435087" cy="2143261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Push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vs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Pull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9DA957C2-722D-FC48-B392-6023E67C9D76}"/>
              </a:ext>
            </a:extLst>
          </p:cNvPr>
          <p:cNvSpPr/>
          <p:nvPr/>
        </p:nvSpPr>
        <p:spPr>
          <a:xfrm>
            <a:off x="7315198" y="2937012"/>
            <a:ext cx="2435087" cy="2143261"/>
          </a:xfrm>
          <a:prstGeom prst="hexagon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Block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vs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99419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BB84B9-E606-974E-86F8-562F02D3B47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3200" dirty="0" err="1"/>
              <a:t>OSTree</a:t>
            </a:r>
            <a:endParaRPr lang="en-US" sz="3200" dirty="0"/>
          </a:p>
          <a:p>
            <a:r>
              <a:rPr lang="en-US" sz="3200" dirty="0" err="1"/>
              <a:t>Balena.io</a:t>
            </a:r>
            <a:endParaRPr lang="en-US" sz="3200" dirty="0"/>
          </a:p>
          <a:p>
            <a:r>
              <a:rPr lang="en-US" sz="3200" dirty="0" err="1"/>
              <a:t>SWUpdate</a:t>
            </a:r>
            <a:endParaRPr lang="en-US" sz="3200" dirty="0"/>
          </a:p>
          <a:p>
            <a:r>
              <a:rPr lang="en-US" sz="3200" dirty="0" err="1"/>
              <a:t>Swupd</a:t>
            </a:r>
            <a:endParaRPr lang="en-US" sz="3200" dirty="0"/>
          </a:p>
          <a:p>
            <a:r>
              <a:rPr lang="en-US" sz="3200" dirty="0" err="1"/>
              <a:t>Mendor.io</a:t>
            </a:r>
            <a:endParaRPr lang="en-US" sz="3200" dirty="0"/>
          </a:p>
          <a:p>
            <a:r>
              <a:rPr lang="en-US" sz="3200" dirty="0"/>
              <a:t>??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B46BA-29BA-FE48-8334-EDF897FEC04B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sz="2400" dirty="0"/>
              <a:t>Tie Together with Kernel Hooks?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523720-3014-F145-97D0-C823A4412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Solutions  Many</a:t>
            </a:r>
          </a:p>
        </p:txBody>
      </p:sp>
    </p:spTree>
    <p:extLst>
      <p:ext uri="{BB962C8B-B14F-4D97-AF65-F5344CB8AC3E}">
        <p14:creationId xmlns:p14="http://schemas.microsoft.com/office/powerpoint/2010/main" val="172583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FCECE4-83D3-C54D-977D-C0F00D2D870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800" dirty="0"/>
              <a:t>&gt; update config </a:t>
            </a:r>
          </a:p>
          <a:p>
            <a:r>
              <a:rPr lang="en-US" sz="2800" dirty="0"/>
              <a:t>source, key, schedule, log location, verify, num-retries</a:t>
            </a:r>
            <a:r>
              <a:rPr lang="en-US" sz="2800"/>
              <a:t>, list</a:t>
            </a:r>
            <a:endParaRPr lang="en-US" sz="2800" dirty="0"/>
          </a:p>
          <a:p>
            <a:r>
              <a:rPr lang="en-US" sz="2800" dirty="0"/>
              <a:t>Defaults for all</a:t>
            </a:r>
          </a:p>
          <a:p>
            <a:r>
              <a:rPr lang="en-US" sz="2800" dirty="0"/>
              <a:t>&gt; update [--insecure] [--</a:t>
            </a:r>
            <a:r>
              <a:rPr lang="en-US" sz="2800" dirty="0" err="1"/>
              <a:t>noverify</a:t>
            </a:r>
            <a:r>
              <a:rPr lang="en-US" sz="2800" dirty="0"/>
              <a:t>] [--</a:t>
            </a:r>
            <a:r>
              <a:rPr lang="en-US" sz="2800" dirty="0" err="1"/>
              <a:t>sourceURL</a:t>
            </a:r>
            <a:r>
              <a:rPr lang="en-US" sz="2800" dirty="0"/>
              <a:t> &lt;</a:t>
            </a:r>
            <a:r>
              <a:rPr lang="en-US" sz="2800" dirty="0" err="1"/>
              <a:t>url</a:t>
            </a:r>
            <a:r>
              <a:rPr lang="en-US" sz="2800" dirty="0"/>
              <a:t>&gt;] [--at &lt;time&gt;] [--repeat &lt;int&gt; &lt;units&gt;] [--log &lt;path&gt;] [--reboot] [--propagate]</a:t>
            </a:r>
          </a:p>
          <a:p>
            <a:endParaRPr lang="en-US" sz="2800" dirty="0"/>
          </a:p>
          <a:p>
            <a:r>
              <a:rPr lang="en-US" sz="2800" dirty="0"/>
              <a:t>&gt; Throw not implemented exception and log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D34A5-69B1-3A4B-9709-54CA992365B5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Implementation Agnostic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3D77A6-9CA5-C042-91E0-AD3BC7A4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Kernel Hooks -- UPDATE</a:t>
            </a:r>
          </a:p>
        </p:txBody>
      </p:sp>
    </p:spTree>
    <p:extLst>
      <p:ext uri="{BB962C8B-B14F-4D97-AF65-F5344CB8AC3E}">
        <p14:creationId xmlns:p14="http://schemas.microsoft.com/office/powerpoint/2010/main" val="143764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D23C8C-BDED-1041-91E9-9847E58C1E0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79809" y="974036"/>
            <a:ext cx="10972800" cy="4572000"/>
          </a:xfrm>
        </p:spPr>
        <p:txBody>
          <a:bodyPr/>
          <a:lstStyle/>
          <a:p>
            <a:pPr lvl="0"/>
            <a:r>
              <a:rPr lang="en-US" u="sng" dirty="0">
                <a:hlinkClick r:id="rId2"/>
              </a:rPr>
              <a:t>https://www.slideshare.net/leonanavi/software-over-the-air-sota-for-automotive-grade-linux-agl</a:t>
            </a:r>
            <a:r>
              <a:rPr lang="en-US" dirty="0"/>
              <a:t>  </a:t>
            </a:r>
          </a:p>
          <a:p>
            <a:pPr lvl="0"/>
            <a:r>
              <a:rPr lang="en-US" u="sng" dirty="0">
                <a:hlinkClick r:id="rId3"/>
              </a:rPr>
              <a:t>https://electrek.co/2017/07/17/tesla-fleet-hack-elon-musk/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4"/>
              </a:rPr>
              <a:t>https://mender.io/learn/whitepapers/_resources/Software%20Updates.pdf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5"/>
              </a:rPr>
              <a:t>https://www.embedded.com/design/operating-systems/4461019/OTA-updates-for-Embedded-Linux--part-1-----Fundamentals-and-implementation</a:t>
            </a:r>
            <a:endParaRPr lang="en-US" dirty="0"/>
          </a:p>
          <a:p>
            <a:pPr lvl="0"/>
            <a:r>
              <a:rPr lang="en-US" u="sng" dirty="0">
                <a:hlinkClick r:id="rId6"/>
              </a:rPr>
              <a:t>https://elinux.org/Secure_OTA_Update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7"/>
              </a:rPr>
              <a:t>https://ostree.readthedocs.io/en/latest/manual/introduction/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8"/>
              </a:rPr>
              <a:t>https://samthursfield.wordpress.com/2014/01/08/os-level-version-control/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9"/>
              </a:rPr>
              <a:t>https://www.balena.io/what-is-balena/</a:t>
            </a:r>
            <a:endParaRPr lang="en-US" dirty="0"/>
          </a:p>
          <a:p>
            <a:pPr lvl="0"/>
            <a:r>
              <a:rPr lang="en-US" u="sng" dirty="0">
                <a:hlinkClick r:id="rId10"/>
              </a:rPr>
              <a:t>https://github.com/sbabic/swupdate</a:t>
            </a:r>
            <a:endParaRPr lang="en-US" dirty="0"/>
          </a:p>
          <a:p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451ED2-E5CC-B344-93C1-BBE35DBC8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References(1)</a:t>
            </a:r>
          </a:p>
        </p:txBody>
      </p:sp>
    </p:spTree>
    <p:extLst>
      <p:ext uri="{BB962C8B-B14F-4D97-AF65-F5344CB8AC3E}">
        <p14:creationId xmlns:p14="http://schemas.microsoft.com/office/powerpoint/2010/main" val="8115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D23C8C-BDED-1041-91E9-9847E58C1E0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79809" y="974036"/>
            <a:ext cx="10972800" cy="4572000"/>
          </a:xfrm>
        </p:spPr>
        <p:txBody>
          <a:bodyPr/>
          <a:lstStyle/>
          <a:p>
            <a:pPr lvl="0"/>
            <a:r>
              <a:rPr lang="en-US" u="sng" dirty="0">
                <a:hlinkClick r:id="rId2"/>
              </a:rPr>
              <a:t>http://events17.linuxfoundation.org/sites/events/files/slides/ELC2017_SWUpdate.pdf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3"/>
              </a:rPr>
              <a:t>https://clearlinux.org/documentation/clear-linux/concepts/swupd-about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4"/>
              </a:rPr>
              <a:t>https://mender.io</a:t>
            </a:r>
            <a:endParaRPr lang="en-US" dirty="0"/>
          </a:p>
          <a:p>
            <a:pPr lvl="0"/>
            <a:r>
              <a:rPr lang="en-US" u="sng" dirty="0">
                <a:hlinkClick r:id="rId5"/>
              </a:rPr>
              <a:t>https://libvirt.org</a:t>
            </a:r>
            <a:endParaRPr lang="en-US" dirty="0"/>
          </a:p>
          <a:p>
            <a:pPr lvl="0"/>
            <a:r>
              <a:rPr lang="en-US" u="sng" dirty="0">
                <a:hlinkClick r:id="rId6"/>
              </a:rPr>
              <a:t>https://searchsecurity.techtarget.com/definition/mutual-authentication</a:t>
            </a:r>
            <a:endParaRPr lang="en-US" dirty="0"/>
          </a:p>
          <a:p>
            <a:pPr lvl="0"/>
            <a:r>
              <a:rPr lang="en-US" u="sng" dirty="0">
                <a:hlinkClick r:id="rId7"/>
              </a:rPr>
              <a:t>https://www.linux.com/news/wpa3-how-and-why-wi-fi-standard-matters</a:t>
            </a:r>
            <a:endParaRPr lang="en-US" u="sng" dirty="0"/>
          </a:p>
          <a:p>
            <a:pPr lvl="0"/>
            <a:r>
              <a:rPr lang="en-US" u="sng" dirty="0">
                <a:hlinkClick r:id="rId8"/>
              </a:rPr>
              <a:t>https://wiki.yoctoproject.org/wiki/System_Update</a:t>
            </a:r>
            <a:endParaRPr lang="en-US" u="sng" dirty="0"/>
          </a:p>
          <a:p>
            <a:pPr lvl="0"/>
            <a:r>
              <a:rPr lang="en-US" dirty="0">
                <a:hlinkClick r:id="rId9"/>
              </a:rPr>
              <a:t>https://www.freedesktop.org/wiki/Software/systemd/SystemUpdates/</a:t>
            </a:r>
            <a:endParaRPr lang="en-US" dirty="0"/>
          </a:p>
          <a:p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451ED2-E5CC-B344-93C1-BBE35DBC8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References(2)</a:t>
            </a:r>
          </a:p>
        </p:txBody>
      </p:sp>
    </p:spTree>
    <p:extLst>
      <p:ext uri="{BB962C8B-B14F-4D97-AF65-F5344CB8AC3E}">
        <p14:creationId xmlns:p14="http://schemas.microsoft.com/office/powerpoint/2010/main" val="167492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9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heme/theme1.xml><?xml version="1.0" encoding="utf-8"?>
<a:theme xmlns:a="http://schemas.openxmlformats.org/drawingml/2006/main" name="VMware_white_16x9">
  <a:themeElements>
    <a:clrScheme name="VMware 2019">
      <a:dk1>
        <a:srgbClr val="717074"/>
      </a:dk1>
      <a:lt1>
        <a:sysClr val="window" lastClr="FFFFFF"/>
      </a:lt1>
      <a:dk2>
        <a:srgbClr val="3F3F3F"/>
      </a:dk2>
      <a:lt2>
        <a:srgbClr val="F2F2F2"/>
      </a:lt2>
      <a:accent1>
        <a:srgbClr val="0091DA"/>
      </a:accent1>
      <a:accent2>
        <a:srgbClr val="1A428A"/>
      </a:accent2>
      <a:accent3>
        <a:srgbClr val="00C1D5"/>
      </a:accent3>
      <a:accent4>
        <a:srgbClr val="78BE20"/>
      </a:accent4>
      <a:accent5>
        <a:srgbClr val="7F35B2"/>
      </a:accent5>
      <a:accent6>
        <a:srgbClr val="387C2C"/>
      </a:accent6>
      <a:hlink>
        <a:srgbClr val="006990"/>
      </a:hlink>
      <a:folHlink>
        <a:srgbClr val="006990"/>
      </a:folHlink>
    </a:clrScheme>
    <a:fontScheme name="Custom 19">
      <a:majorFont>
        <a:latin typeface="Metropolis Light"/>
        <a:ea typeface=""/>
        <a:cs typeface=""/>
      </a:majorFont>
      <a:minorFont>
        <a:latin typeface="Metropoli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Aft>
            <a:spcPts val="600"/>
          </a:spcAft>
          <a:defRPr sz="120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gray">
        <a:ln w="25400">
          <a:solidFill>
            <a:schemeClr val="tx1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 algn="l">
          <a:spcAft>
            <a:spcPts val="600"/>
          </a:spcAft>
          <a:defRPr sz="1200" smtClean="0"/>
        </a:defPPr>
      </a:lstStyle>
    </a:txDef>
  </a:objectDefaults>
  <a:extraClrSchemeLst/>
  <a:custClrLst>
    <a:custClr name="Orange">
      <a:srgbClr val="F8981D"/>
    </a:custClr>
    <a:custClr name="Red">
      <a:srgbClr val="820024"/>
    </a:custClr>
  </a:custClrLst>
  <a:extLst>
    <a:ext uri="{05A4C25C-085E-4340-85A3-A5531E510DB2}">
      <thm15:themeFamily xmlns:thm15="http://schemas.microsoft.com/office/thememl/2012/main" name="plain_simple_template  -  Read-Only" id="{6D16DF9B-7659-F34A-BDE7-33A12CF5CAD9}" vid="{7773771B-4A27-8944-BDFD-7DD7F11ECBE4}"/>
    </a:ext>
  </a:extLst>
</a:theme>
</file>

<file path=ppt/theme/theme2.xml><?xml version="1.0" encoding="utf-8"?>
<a:theme xmlns:a="http://schemas.openxmlformats.org/drawingml/2006/main" name="Office Theme">
  <a:themeElements>
    <a:clrScheme name="VMware">
      <a:dk1>
        <a:srgbClr val="717074"/>
      </a:dk1>
      <a:lt1>
        <a:sysClr val="window" lastClr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Mware">
      <a:dk1>
        <a:srgbClr val="717074"/>
      </a:dk1>
      <a:lt1>
        <a:sysClr val="window" lastClr="FFFFFF"/>
      </a:lt1>
      <a:dk2>
        <a:srgbClr val="000000"/>
      </a:dk2>
      <a:lt2>
        <a:srgbClr val="C6C6C8"/>
      </a:lt2>
      <a:accent1>
        <a:srgbClr val="0095D3"/>
      </a:accent1>
      <a:accent2>
        <a:srgbClr val="89CBDF"/>
      </a:accent2>
      <a:accent3>
        <a:srgbClr val="006990"/>
      </a:accent3>
      <a:accent4>
        <a:srgbClr val="6DB33F"/>
      </a:accent4>
      <a:accent5>
        <a:srgbClr val="C2CD23"/>
      </a:accent5>
      <a:accent6>
        <a:srgbClr val="387C2C"/>
      </a:accent6>
      <a:hlink>
        <a:srgbClr val="0095D3"/>
      </a:hlink>
      <a:folHlink>
        <a:srgbClr val="89CBD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374</Words>
  <Application>Microsoft Macintosh PowerPoint</Application>
  <PresentationFormat>Custom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Camphor Std</vt:lpstr>
      <vt:lpstr>Metropolis</vt:lpstr>
      <vt:lpstr>Metropolis Light</vt:lpstr>
      <vt:lpstr>Open Sans</vt:lpstr>
      <vt:lpstr>VMware_white_16x9</vt:lpstr>
      <vt:lpstr>      Over the Air (OTA) Updates:  State of the Union? Democratize? </vt:lpstr>
      <vt:lpstr>PowerPoint Presentation</vt:lpstr>
      <vt:lpstr>IoT – Dispersed, Heterogenous HW &amp; SW OTA  </vt:lpstr>
      <vt:lpstr>OTA Requirements</vt:lpstr>
      <vt:lpstr>Solutions  Many</vt:lpstr>
      <vt:lpstr>OTA Kernel Hooks -- UPDATE</vt:lpstr>
      <vt:lpstr>References(1)</vt:lpstr>
      <vt:lpstr>References(2)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2019-03-19T19:37:08Z</dcterms:created>
  <dcterms:modified xsi:type="dcterms:W3CDTF">2019-09-09T12:29:35Z</dcterms:modified>
</cp:coreProperties>
</file>