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1" r:id="rId3"/>
  </p:sldMasterIdLst>
  <p:notesMasterIdLst>
    <p:notesMasterId r:id="rId4"/>
  </p:notesMasterIdLst>
  <p:sldIdLst>
    <p:sldId id="256" r:id="rId5"/>
    <p:sldId id="257" r:id="rId6"/>
    <p:sldId id="258" r:id="rId7"/>
  </p:sldIdLst>
  <p:sldSz cy="5143500" cx="9144000"/>
  <p:notesSz cx="6858000" cy="9144000"/>
  <p:embeddedFontLst>
    <p:embeddedFont>
      <p:font typeface="Helvetica Neue"/>
      <p:regular r:id="rId8"/>
      <p:bold r:id="rId9"/>
      <p:italic r:id="rId10"/>
      <p:boldItalic r:id="rId1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11" Type="http://schemas.openxmlformats.org/officeDocument/2006/relationships/font" Target="fonts/HelveticaNeue-boldItalic.fntdata"/><Relationship Id="rId10" Type="http://schemas.openxmlformats.org/officeDocument/2006/relationships/font" Target="fonts/HelveticaNeue-italic.fntdata"/><Relationship Id="rId9" Type="http://schemas.openxmlformats.org/officeDocument/2006/relationships/font" Target="fonts/HelveticaNeue-bold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font" Target="fonts/HelveticaNeue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g3a4a153c333_0_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" name="Google Shape;22;g3a4a153c333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g3a4a153c333_0_4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" name="Google Shape;27;g3a4a153c333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g3faed470ec5_0_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" name="Google Shape;34;g3faed470ec5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2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raphic Page" type="obj">
  <p:cSld name="OBJECT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 title="LPC26_slide_bg1a_blank.jp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9051" y="5626"/>
            <a:ext cx="914399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2" title="LPC26_slide_bg1_blank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lk Title Page 1">
  <p:cSld name="OBJECT_1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13;p3" title="LPC26_slide_bg3_blank.jp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38406" y="-44031"/>
            <a:ext cx="9421027" cy="5299325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3"/>
          <p:cNvSpPr txBox="1"/>
          <p:nvPr>
            <p:ph type="title"/>
          </p:nvPr>
        </p:nvSpPr>
        <p:spPr>
          <a:xfrm>
            <a:off x="295475" y="1897768"/>
            <a:ext cx="8238600" cy="72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None/>
              <a:defRPr sz="3800">
                <a:solidFill>
                  <a:schemeClr val="dk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Column Text slide 1">
  <p:cSld name="BLANK_1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4" title="LPC26_slide_bg1a_blank.jp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4"/>
          <p:cNvSpPr txBox="1"/>
          <p:nvPr>
            <p:ph type="title"/>
          </p:nvPr>
        </p:nvSpPr>
        <p:spPr>
          <a:xfrm>
            <a:off x="974700" y="370425"/>
            <a:ext cx="7559400" cy="72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None/>
              <a:defRPr sz="3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2" type="title"/>
          </p:nvPr>
        </p:nvSpPr>
        <p:spPr>
          <a:xfrm>
            <a:off x="975234" y="1326675"/>
            <a:ext cx="3707400" cy="284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3" type="title"/>
          </p:nvPr>
        </p:nvSpPr>
        <p:spPr>
          <a:xfrm>
            <a:off x="5076650" y="1276425"/>
            <a:ext cx="3585000" cy="284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39375" y="371893"/>
            <a:ext cx="8238600" cy="72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i="0" sz="3000" u="none" cap="none" strike="noStrike">
                <a:solidFill>
                  <a:schemeClr val="dk2"/>
                </a:solidFill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60850" y="1515360"/>
            <a:ext cx="8238600" cy="314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600"/>
              <a:buNone/>
              <a:defRPr i="0" sz="20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i="0" sz="16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i="0" sz="16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i="0" sz="16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i="0" sz="16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i="0" sz="16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i="0" sz="16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200"/>
              <a:buNone/>
              <a:defRPr i="0" sz="1600" u="none" cap="none" strike="noStrike"/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4500720" y="2023920"/>
            <a:ext cx="137880" cy="3021480"/>
          </a:xfrm>
          <a:prstGeom prst="rect">
            <a:avLst/>
          </a:prstGeom>
          <a:noFill/>
          <a:ln>
            <a:noFill/>
          </a:ln>
        </p:spPr>
        <p:txBody>
          <a:bodyPr anchorCtr="0" anchor="b" bIns="19075" lIns="19075" spcFirstLastPara="1" rIns="19075" wrap="square" tIns="19075">
            <a:noAutofit/>
          </a:bodyPr>
          <a:lstStyle>
            <a:lvl1pPr indent="0" lvl="0" marL="0" marR="0" rtl="0" algn="ctr">
              <a:lnSpc>
                <a:spcPct val="100000"/>
              </a:lnSpc>
              <a:spcBef>
                <a:spcPts val="0"/>
              </a:spcBef>
              <a:buNone/>
              <a:defRPr b="0" i="0" sz="7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rtl="0" algn="ctr">
              <a:lnSpc>
                <a:spcPct val="100000"/>
              </a:lnSpc>
              <a:spcBef>
                <a:spcPts val="0"/>
              </a:spcBef>
              <a:buNone/>
              <a:defRPr b="0" i="0" sz="7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rtl="0" algn="ctr">
              <a:lnSpc>
                <a:spcPct val="100000"/>
              </a:lnSpc>
              <a:spcBef>
                <a:spcPts val="0"/>
              </a:spcBef>
              <a:buNone/>
              <a:defRPr b="0" i="0" sz="7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rtl="0" algn="ctr">
              <a:lnSpc>
                <a:spcPct val="100000"/>
              </a:lnSpc>
              <a:spcBef>
                <a:spcPts val="0"/>
              </a:spcBef>
              <a:buNone/>
              <a:defRPr b="0" i="0" sz="7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rtl="0" algn="ctr">
              <a:lnSpc>
                <a:spcPct val="100000"/>
              </a:lnSpc>
              <a:spcBef>
                <a:spcPts val="0"/>
              </a:spcBef>
              <a:buNone/>
              <a:defRPr b="0" i="0" sz="7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rtl="0" algn="ctr">
              <a:lnSpc>
                <a:spcPct val="100000"/>
              </a:lnSpc>
              <a:spcBef>
                <a:spcPts val="0"/>
              </a:spcBef>
              <a:buNone/>
              <a:defRPr b="0" i="0" sz="7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rtl="0" algn="ctr">
              <a:lnSpc>
                <a:spcPct val="100000"/>
              </a:lnSpc>
              <a:spcBef>
                <a:spcPts val="0"/>
              </a:spcBef>
              <a:buNone/>
              <a:defRPr b="0" i="0" sz="7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rtl="0" algn="ctr">
              <a:lnSpc>
                <a:spcPct val="100000"/>
              </a:lnSpc>
              <a:spcBef>
                <a:spcPts val="0"/>
              </a:spcBef>
              <a:buNone/>
              <a:defRPr b="0" i="0" sz="7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rtl="0" algn="ctr">
              <a:lnSpc>
                <a:spcPct val="100000"/>
              </a:lnSpc>
              <a:spcBef>
                <a:spcPts val="0"/>
              </a:spcBef>
              <a:buNone/>
              <a:defRPr b="0" i="0" sz="7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295475" y="1897768"/>
            <a:ext cx="8238600" cy="720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LPC 2025 Presentation Title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/>
          <p:nvPr>
            <p:ph type="title"/>
          </p:nvPr>
        </p:nvSpPr>
        <p:spPr>
          <a:xfrm>
            <a:off x="974700" y="370425"/>
            <a:ext cx="7559400" cy="720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" name="Google Shape;30;p6"/>
          <p:cNvSpPr txBox="1"/>
          <p:nvPr>
            <p:ph idx="2" type="title"/>
          </p:nvPr>
        </p:nvSpPr>
        <p:spPr>
          <a:xfrm>
            <a:off x="975234" y="1326675"/>
            <a:ext cx="3707400" cy="2843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" name="Google Shape;31;p6"/>
          <p:cNvSpPr txBox="1"/>
          <p:nvPr>
            <p:ph idx="3" type="title"/>
          </p:nvPr>
        </p:nvSpPr>
        <p:spPr>
          <a:xfrm>
            <a:off x="5076650" y="1276425"/>
            <a:ext cx="3585000" cy="2843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