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334500" cy="5257800"/>
  <p:notesSz cx="5257800" cy="93345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15" d="100"/>
          <a:sy n="115" d="100"/>
        </p:scale>
        <p:origin x="219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711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</Words>
  <Application>Microsoft Office PowerPoint</Application>
  <PresentationFormat>Custom</PresentationFormat>
  <Paragraphs>29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Created using Slidev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Extending eBPF to GPU Device and Driver Contexts - Slidev</dc:title>
  <dc:subject>&lt;h2&gt;Extending eBPF to GPU Device and Driver Contexts&lt;/h2&gt;
&lt;p&gt;Linux Plumbers Conference 2025 - eBPF Track&lt;/p&gt;
</dc:subject>
  <dc:creator>PptxGenJS</dc:creator>
  <cp:lastModifiedBy>x yunwei</cp:lastModifiedBy>
  <cp:revision>1</cp:revision>
  <dcterms:created xsi:type="dcterms:W3CDTF">2025-12-12T03:55:15Z</dcterms:created>
  <dcterms:modified xsi:type="dcterms:W3CDTF">2025-12-12T03:55:52Z</dcterms:modified>
</cp:coreProperties>
</file>