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7.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45.xml.rels" ContentType="application/vnd.openxmlformats-package.relationships+xml"/>
  <Override PartName="/ppt/slideMasters/_rels/slideMaster10.xml.rels" ContentType="application/vnd.openxmlformats-package.relationships+xml"/>
  <Override PartName="/ppt/slideMasters/_rels/slideMaster47.xml.rels" ContentType="application/vnd.openxmlformats-package.relationships+xml"/>
  <Override PartName="/ppt/slideMasters/_rels/slideMaster5.xml.rels" ContentType="application/vnd.openxmlformats-package.relationships+xml"/>
  <Override PartName="/ppt/slideMasters/_rels/slideMaster40.xml.rels" ContentType="application/vnd.openxmlformats-package.relationships+xml"/>
  <Override PartName="/ppt/slideMasters/_rels/slideMaster46.xml.rels" ContentType="application/vnd.openxmlformats-package.relationships+xml"/>
  <Override PartName="/ppt/slideMasters/_rels/slideMaster11.xml.rels" ContentType="application/vnd.openxmlformats-package.relationships+xml"/>
  <Override PartName="/ppt/slideMasters/_rels/slideMaster48.xml.rels" ContentType="application/vnd.openxmlformats-package.relationships+xml"/>
  <Override PartName="/ppt/slideMasters/_rels/slideMaster2.xml.rels" ContentType="application/vnd.openxmlformats-package.relationships+xml"/>
  <Override PartName="/ppt/slideMasters/_rels/slideMaster6.xml.rels" ContentType="application/vnd.openxmlformats-package.relationships+xml"/>
  <Override PartName="/ppt/slideMasters/_rels/slideMaster41.xml.rels" ContentType="application/vnd.openxmlformats-package.relationships+xml"/>
  <Override PartName="/ppt/slideMasters/_rels/slideMaster12.xml.rels" ContentType="application/vnd.openxmlformats-package.relationships+xml"/>
  <Override PartName="/ppt/slideMasters/_rels/slideMaster28.xml.rels" ContentType="application/vnd.openxmlformats-package.relationships+xml"/>
  <Override PartName="/ppt/slideMasters/_rels/slideMaster30.xml.rels" ContentType="application/vnd.openxmlformats-package.relationships+xml"/>
  <Override PartName="/ppt/slideMasters/_rels/slideMaster43.xml.rels" ContentType="application/vnd.openxmlformats-package.relationships+xml"/>
  <Override PartName="/ppt/slideMasters/_rels/slideMaster8.xml.rels" ContentType="application/vnd.openxmlformats-package.relationships+xml"/>
  <Override PartName="/ppt/slideMasters/_rels/slideMaster26.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20.xml.rels" ContentType="application/vnd.openxmlformats-package.relationships+xml"/>
  <Override PartName="/ppt/slideMasters/_rels/slideMaster19.xml.rels" ContentType="application/vnd.openxmlformats-package.relationships+xml"/>
  <Override PartName="/ppt/slideMasters/_rels/slideMaster21.xml.rels" ContentType="application/vnd.openxmlformats-package.relationships+xml"/>
  <Override PartName="/ppt/slideMasters/_rels/slideMaster22.xml.rels" ContentType="application/vnd.openxmlformats-package.relationships+xml"/>
  <Override PartName="/ppt/slideMasters/_rels/slideMaster23.xml.rels" ContentType="application/vnd.openxmlformats-package.relationships+xml"/>
  <Override PartName="/ppt/slideMasters/_rels/slideMaster24.xml.rels" ContentType="application/vnd.openxmlformats-package.relationships+xml"/>
  <Override PartName="/ppt/slideMasters/_rels/slideMaster25.xml.rels" ContentType="application/vnd.openxmlformats-package.relationships+xml"/>
  <Override PartName="/ppt/slideMasters/_rels/slideMaster1.xml.rels" ContentType="application/vnd.openxmlformats-package.relationships+xml"/>
  <Override PartName="/ppt/slideMasters/_rels/slideMaster9.xml.rels" ContentType="application/vnd.openxmlformats-package.relationships+xml"/>
  <Override PartName="/ppt/slideMasters/_rels/slideMaster44.xml.rels" ContentType="application/vnd.openxmlformats-package.relationships+xml"/>
  <Override PartName="/ppt/slideMasters/_rels/slideMaster13.xml.rels" ContentType="application/vnd.openxmlformats-package.relationships+xml"/>
  <Override PartName="/ppt/slideMasters/_rels/slideMaster32.xml.rels" ContentType="application/vnd.openxmlformats-package.relationships+xml"/>
  <Override PartName="/ppt/slideMasters/_rels/slideMaster33.xml.rels" ContentType="application/vnd.openxmlformats-package.relationships+xml"/>
  <Override PartName="/ppt/slideMasters/_rels/slideMaster34.xml.rels" ContentType="application/vnd.openxmlformats-package.relationships+xml"/>
  <Override PartName="/ppt/slideMasters/_rels/slideMaster35.xml.rels" ContentType="application/vnd.openxmlformats-package.relationships+xml"/>
  <Override PartName="/ppt/slideMasters/_rels/slideMaster36.xml.rels" ContentType="application/vnd.openxmlformats-package.relationships+xml"/>
  <Override PartName="/ppt/slideMasters/_rels/slideMaster37.xml.rels" ContentType="application/vnd.openxmlformats-package.relationships+xml"/>
  <Override PartName="/ppt/slideMasters/_rels/slideMaster38.xml.rels" ContentType="application/vnd.openxmlformats-package.relationships+xml"/>
  <Override PartName="/ppt/slideMasters/_rels/slideMaster39.xml.rels" ContentType="application/vnd.openxmlformats-package.relationships+xml"/>
  <Override PartName="/ppt/slideMasters/_rels/slideMaster7.xml.rels" ContentType="application/vnd.openxmlformats-package.relationships+xml"/>
  <Override PartName="/ppt/slideMasters/_rels/slideMaster42.xml.rels" ContentType="application/vnd.openxmlformats-package.relationships+xml"/>
  <Override PartName="/ppt/slideMasters/_rels/slideMaster31.xml.rels" ContentType="application/vnd.openxmlformats-package.relationships+xml"/>
  <Override PartName="/ppt/slideMasters/_rels/slideMaster29.xml.rels" ContentType="application/vnd.openxmlformats-package.relationships+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9.xml" ContentType="application/vnd.openxmlformats-officedocument.presentationml.slideMaster+xml"/>
  <Override PartName="/ppt/slideMasters/slideMaster14.xml" ContentType="application/vnd.openxmlformats-officedocument.presentationml.slideMaster+xml"/>
  <Override PartName="/ppt/slideMasters/slideMaster8.xml" ContentType="application/vnd.openxmlformats-officedocument.presentationml.slideMaster+xml"/>
  <Override PartName="/ppt/slideMasters/slideMaster26.xml" ContentType="application/vnd.openxmlformats-officedocument.presentationml.slideMaster+xml"/>
  <Override PartName="/ppt/slideMasters/slideMaster1.xml" ContentType="application/vnd.openxmlformats-officedocument.presentationml.slideMaster+xml"/>
  <Override PartName="/ppt/slideMasters/slideMaster44.xml" ContentType="application/vnd.openxmlformats-officedocument.presentationml.slideMaster+xml"/>
  <Override PartName="/ppt/slideMasters/slideMaster13.xml" ContentType="application/vnd.openxmlformats-officedocument.presentationml.slideMaster+xml"/>
  <Override PartName="/ppt/slideMasters/slideMaster7.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40.xml" ContentType="application/vnd.openxmlformats-officedocument.presentationml.slideMaster+xml"/>
  <Override PartName="/ppt/slideMasters/slideMaster39.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31.xml" ContentType="application/vnd.openxmlformats-officedocument.presentationml.slideMaster+xml"/>
  <Override PartName="/ppt/slideMasters/slideMaster29.xml" ContentType="application/vnd.openxmlformats-officedocument.presentationml.slideMaster+xml"/>
  <Override PartName="/ppt/slideMasters/slideMaster43.xml" ContentType="application/vnd.openxmlformats-officedocument.presentationml.slideMaster+xml"/>
  <Override PartName="/ppt/slideMasters/slideMaster30.xml" ContentType="application/vnd.openxmlformats-officedocument.presentationml.slideMaster+xml"/>
  <Override PartName="/ppt/slideMasters/slideMaster28.xml" ContentType="application/vnd.openxmlformats-officedocument.presentationml.slideMaster+xml"/>
  <Override PartName="/ppt/slideMasters/slideMaster6.xml" ContentType="application/vnd.openxmlformats-officedocument.presentationml.slideMaster+xml"/>
  <Override PartName="/ppt/slideMasters/slideMaster12.xml" ContentType="application/vnd.openxmlformats-officedocument.presentationml.slideMaster+xml"/>
  <Override PartName="/ppt/slideMasters/slideMaster5.xml" ContentType="application/vnd.openxmlformats-officedocument.presentationml.slideMaster+xml"/>
  <Override PartName="/ppt/slideMasters/slideMaster48.xml" ContentType="application/vnd.openxmlformats-officedocument.presentationml.slideMaster+xml"/>
  <Override PartName="/ppt/slideMasters/slideMaster11.xml" ContentType="application/vnd.openxmlformats-officedocument.presentationml.slideMaster+xml"/>
  <Override PartName="/ppt/slideMasters/slideMaster3.xml" ContentType="application/vnd.openxmlformats-officedocument.presentationml.slideMaster+xml"/>
  <Override PartName="/ppt/slideMasters/slideMaster46.xml" ContentType="application/vnd.openxmlformats-officedocument.presentationml.slideMaster+xml"/>
  <Override PartName="/ppt/slideMasters/slideMaster4.xml" ContentType="application/vnd.openxmlformats-officedocument.presentationml.slideMaster+xml"/>
  <Override PartName="/ppt/slideMasters/slideMaster47.xml" ContentType="application/vnd.openxmlformats-officedocument.presentationml.slideMaster+xml"/>
  <Override PartName="/ppt/slideMasters/slideMaster10.xml" ContentType="application/vnd.openxmlformats-officedocument.presentationml.slideMaster+xml"/>
  <Override PartName="/ppt/slideMasters/slideMaster45.xml" ContentType="application/vnd.openxmlformats-officedocument.presentationml.slideMaster+xml"/>
  <Override PartName="/ppt/slideMasters/slideMaster2.xml" ContentType="application/vnd.openxmlformats-officedocument.presentationml.slideMaster+xml"/>
  <Override PartName="/ppt/slideMasters/slideMaster27.xml" ContentType="application/vnd.openxmlformats-officedocument.presentationml.slideMaster+xml"/>
  <Override PartName="/ppt/presProps.xml" ContentType="application/vnd.openxmlformats-officedocument.presentationml.presProps+xml"/>
  <Override PartName="/ppt/theme/theme2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xml" ContentType="application/vnd.openxmlformats-officedocument.theme+xml"/>
  <Override PartName="/ppt/theme/theme11.xml" ContentType="application/vnd.openxmlformats-officedocument.theme+xml"/>
  <Override PartName="/ppt/theme/theme48.xml" ContentType="application/vnd.openxmlformats-officedocument.theme+xml"/>
  <Override PartName="/ppt/theme/theme2.xml" ContentType="application/vnd.openxmlformats-officedocument.theme+xml"/>
  <Override PartName="/ppt/theme/theme12.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40.xml" ContentType="application/vnd.openxmlformats-officedocument.theme+xml"/>
  <Override PartName="/ppt/theme/theme39.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7.xml" ContentType="application/vnd.openxmlformats-officedocument.theme+xml"/>
  <Override PartName="/ppt/theme/theme10.xml" ContentType="application/vnd.openxmlformats-officedocument.theme+xml"/>
  <Override PartName="/ppt/theme/theme36.xml" ContentType="application/vnd.openxmlformats-officedocument.theme+xml"/>
  <Override PartName="/ppt/theme/theme9.xml" ContentType="application/vnd.openxmlformats-officedocument.theme+xml"/>
  <Override PartName="/ppt/theme/theme46.xml" ContentType="application/vnd.openxmlformats-officedocument.theme+xml"/>
  <Override PartName="/ppt/theme/theme8.xml" ContentType="application/vnd.openxmlformats-officedocument.theme+xml"/>
  <Override PartName="/ppt/theme/theme35.xml" ContentType="application/vnd.openxmlformats-officedocument.theme+xml"/>
  <Override PartName="/ppt/theme/theme7.xml" ContentType="application/vnd.openxmlformats-officedocument.theme+xml"/>
  <Override PartName="/ppt/theme/theme34.xml" ContentType="application/vnd.openxmlformats-officedocument.theme+xml"/>
  <Override PartName="/ppt/theme/theme6.xml" ContentType="application/vnd.openxmlformats-officedocument.theme+xml"/>
  <Override PartName="/ppt/theme/theme33.xml" ContentType="application/vnd.openxmlformats-officedocument.theme+xml"/>
  <Override PartName="/ppt/theme/theme5.xml" ContentType="application/vnd.openxmlformats-officedocument.theme+xml"/>
  <Override PartName="/ppt/theme/theme32.xml" ContentType="application/vnd.openxmlformats-officedocument.theme+xml"/>
  <Override PartName="/ppt/theme/theme4.xml" ContentType="application/vnd.openxmlformats-officedocument.theme+xml"/>
  <Override PartName="/ppt/theme/theme31.xml" ContentType="application/vnd.openxmlformats-officedocument.theme+xml"/>
  <Override PartName="/ppt/theme/theme13.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_rels/presentation.xml.rels" ContentType="application/vnd.openxmlformats-package.relationships+xml"/>
  <Override PartName="/ppt/media/image1.wmf" ContentType="image/x-wmf"/>
  <Override PartName="/ppt/media/image2.png" ContentType="image/png"/>
  <Override PartName="/ppt/media/image3.png" ContentType="image/png"/>
  <Override PartName="/ppt/media/image4.png" ContentType="image/png"/>
  <Override PartName="/ppt/media/image5.jpeg" ContentType="image/jpeg"/>
  <Override PartName="/ppt/slideLayouts/slideLayout22.xml" ContentType="application/vnd.openxmlformats-officedocument.presentationml.slideLayout+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6.xml.rels" ContentType="application/vnd.openxmlformats-package.relationships+xml"/>
  <Override PartName="/ppt/slideLayouts/_rels/slideLayout14.xml.rels" ContentType="application/vnd.openxmlformats-package.relationships+xml"/>
  <Override PartName="/ppt/slideLayouts/_rels/slideLayout7.xml.rels" ContentType="application/vnd.openxmlformats-package.relationships+xml"/>
  <Override PartName="/ppt/slideLayouts/_rels/slideLayout15.xml.rels" ContentType="application/vnd.openxmlformats-package.relationships+xml"/>
  <Override PartName="/ppt/slideLayouts/_rels/slideLayout47.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48.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28.xml.rels" ContentType="application/vnd.openxmlformats-package.relationships+xml"/>
  <Override PartName="/ppt/slideLayouts/_rels/slideLayout8.xml.rels" ContentType="application/vnd.openxmlformats-package.relationships+xml"/>
  <Override PartName="/ppt/slideLayouts/_rels/slideLayout16.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36.xml.rels" ContentType="application/vnd.openxmlformats-package.relationships+xml"/>
  <Override PartName="/ppt/slideLayouts/_rels/slideLayout24.xml.rels" ContentType="application/vnd.openxmlformats-package.relationships+xml"/>
  <Override PartName="/ppt/slideLayouts/_rels/slideLayout27.xml.rels" ContentType="application/vnd.openxmlformats-package.relationships+xml"/>
  <Override PartName="/ppt/slideLayouts/_rels/slideLayout39.xml.rels" ContentType="application/vnd.openxmlformats-package.relationships+xml"/>
  <Override PartName="/ppt/slideLayouts/_rels/slideLayout41.xml.rels" ContentType="application/vnd.openxmlformats-package.relationships+xml"/>
  <Override PartName="/ppt/slideLayouts/_rels/slideLayout35.xml.rels" ContentType="application/vnd.openxmlformats-package.relationships+xml"/>
  <Override PartName="/ppt/slideLayouts/_rels/slideLayout23.xml.rels" ContentType="application/vnd.openxmlformats-package.relationships+xml"/>
  <Override PartName="/ppt/slideLayouts/_rels/slideLayout18.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9.xml.rels" ContentType="application/vnd.openxmlformats-package.relationships+xml"/>
  <Override PartName="/ppt/slideLayouts/_rels/slideLayout17.xml.rels" ContentType="application/vnd.openxmlformats-package.relationships+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39.xml" ContentType="application/vnd.openxmlformats-officedocument.presentationml.slideLayout+xml"/>
  <Override PartName="/ppt/slideLayouts/slideLayout24.xml" ContentType="application/vnd.openxmlformats-officedocument.presentationml.slideLayout+xml"/>
  <Override PartName="/ppt/slideLayouts/slideLayout2.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26.xml" ContentType="application/vnd.openxmlformats-officedocument.presentationml.slideLayout+xml"/>
  <Override PartName="/ppt/slideLayouts/slideLayout4.xml" ContentType="application/vnd.openxmlformats-officedocument.presentationml.slideLayout+xml"/>
  <Override PartName="/ppt/slideLayouts/slideLayout27.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2.xml" ContentType="application/vnd.openxmlformats-officedocument.presentationml.slideLayout+xml"/>
  <Override PartName="/ppt/slideLayouts/slideLayout8.xml" ContentType="application/vnd.openxmlformats-officedocument.presentationml.slideLayout+xml"/>
  <Override PartName="/ppt/slideLayouts/slideLayout31.xml" ContentType="application/vnd.openxmlformats-officedocument.presentationml.slideLayout+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_rels/slide12.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2" r:id="rId39"/>
    <p:sldMasterId id="2147483724" r:id="rId40"/>
    <p:sldMasterId id="2147483726" r:id="rId41"/>
    <p:sldMasterId id="2147483728" r:id="rId42"/>
    <p:sldMasterId id="2147483730" r:id="rId43"/>
    <p:sldMasterId id="2147483732" r:id="rId44"/>
    <p:sldMasterId id="2147483734" r:id="rId45"/>
    <p:sldMasterId id="2147483736" r:id="rId46"/>
    <p:sldMasterId id="2147483738" r:id="rId47"/>
    <p:sldMasterId id="2147483740" r:id="rId48"/>
    <p:sldMasterId id="2147483742" r:id="rId49"/>
  </p:sldMasterIdLst>
  <p:sldIdLst>
    <p:sldId id="256" r:id="rId50"/>
    <p:sldId id="257" r:id="rId51"/>
    <p:sldId id="258" r:id="rId52"/>
    <p:sldId id="259" r:id="rId53"/>
    <p:sldId id="260" r:id="rId54"/>
    <p:sldId id="261" r:id="rId55"/>
    <p:sldId id="262" r:id="rId56"/>
    <p:sldId id="263" r:id="rId57"/>
    <p:sldId id="264" r:id="rId58"/>
    <p:sldId id="265" r:id="rId59"/>
    <p:sldId id="266" r:id="rId60"/>
    <p:sldId id="267" r:id="rId61"/>
  </p:sldIdLst>
  <p:sldSz cx="24387175" cy="13716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slideMaster" Target="slideMasters/slideMaster42.xml"/><Relationship Id="rId44" Type="http://schemas.openxmlformats.org/officeDocument/2006/relationships/slideMaster" Target="slideMasters/slideMaster43.xml"/><Relationship Id="rId45" Type="http://schemas.openxmlformats.org/officeDocument/2006/relationships/slideMaster" Target="slideMasters/slideMaster44.xml"/><Relationship Id="rId46" Type="http://schemas.openxmlformats.org/officeDocument/2006/relationships/slideMaster" Target="slideMasters/slideMaster45.xml"/><Relationship Id="rId47" Type="http://schemas.openxmlformats.org/officeDocument/2006/relationships/slideMaster" Target="slideMasters/slideMaster46.xml"/><Relationship Id="rId48" Type="http://schemas.openxmlformats.org/officeDocument/2006/relationships/slideMaster" Target="slideMasters/slideMaster47.xml"/><Relationship Id="rId49" Type="http://schemas.openxmlformats.org/officeDocument/2006/relationships/slideMaster" Target="slideMasters/slideMaster48.xml"/><Relationship Id="rId50" Type="http://schemas.openxmlformats.org/officeDocument/2006/relationships/slide" Target="slides/slide1.xml"/><Relationship Id="rId51" Type="http://schemas.openxmlformats.org/officeDocument/2006/relationships/slide" Target="slides/slide2.xml"/><Relationship Id="rId52" Type="http://schemas.openxmlformats.org/officeDocument/2006/relationships/slide" Target="slides/slide3.xml"/><Relationship Id="rId53" Type="http://schemas.openxmlformats.org/officeDocument/2006/relationships/slide" Target="slides/slide4.xml"/><Relationship Id="rId54" Type="http://schemas.openxmlformats.org/officeDocument/2006/relationships/slide" Target="slides/slide5.xml"/><Relationship Id="rId55" Type="http://schemas.openxmlformats.org/officeDocument/2006/relationships/slide" Target="slides/slide6.xml"/><Relationship Id="rId56" Type="http://schemas.openxmlformats.org/officeDocument/2006/relationships/slide" Target="slides/slide7.xml"/><Relationship Id="rId57" Type="http://schemas.openxmlformats.org/officeDocument/2006/relationships/slide" Target="slides/slide8.xml"/><Relationship Id="rId58" Type="http://schemas.openxmlformats.org/officeDocument/2006/relationships/slide" Target="slides/slide9.xml"/><Relationship Id="rId59" Type="http://schemas.openxmlformats.org/officeDocument/2006/relationships/slide" Target="slides/slide10.xml"/><Relationship Id="rId60" Type="http://schemas.openxmlformats.org/officeDocument/2006/relationships/slide" Target="slides/slide11.xml"/><Relationship Id="rId61" Type="http://schemas.openxmlformats.org/officeDocument/2006/relationships/slide" Target="slides/slide12.xml"/><Relationship Id="rId6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5.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6.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8.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ver, imagery">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4 columns, dividers, headlines">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
        <p:nvSpPr>
          <p:cNvPr id="3" name="PlaceHolder 2"/>
          <p:cNvSpPr>
            <a:spLocks noGrp="1"/>
          </p:cNvSpPr>
          <p:nvPr>
            <p:ph type="sldNum" idx="18"/>
          </p:nvPr>
        </p:nvSpPr>
        <p:spPr/>
        <p:txBody>
          <a:bodyPr/>
          <a:p>
            <a:fld id="{5F07EBDD-9763-4F8B-A9E4-A4438E55919B}" type="slidenum">
              <a:t>&lt;#&gt;</a:t>
            </a:fld>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4 columns, dividers, pictograms">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4917CEAD-B3EA-4C66-8152-0587513F271D}" type="slidenum">
              <a:t>&lt;#&gt;</a:t>
            </a:fld>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ver, cyan">
    <p:spTree>
      <p:nvGrpSpPr>
        <p:cNvPr id="1" name=""/>
        <p:cNvGrpSpPr/>
        <p:nvPr/>
      </p:nvGrpSpPr>
      <p:grpSpPr>
        <a:xfrm>
          <a:off x="0" y="0"/>
          <a:ext cx="0" cy="0"/>
          <a:chOff x="0" y="0"/>
          <a:chExt cx="0" cy="0"/>
        </a:xfrm>
      </p:grpSpPr>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1 wide column, divider">
    <p:spTree>
      <p:nvGrpSpPr>
        <p:cNvPr id="1" name=""/>
        <p:cNvGrpSpPr/>
        <p:nvPr/>
      </p:nvGrpSpPr>
      <p:grpSpPr>
        <a:xfrm>
          <a:off x="0" y="0"/>
          <a:ext cx="0" cy="0"/>
          <a:chOff x="0" y="0"/>
          <a:chExt cx="0" cy="0"/>
        </a:xfrm>
      </p:grpSpPr>
      <p:sp>
        <p:nvSpPr>
          <p:cNvPr id="2" name="PlaceHolder 1"/>
          <p:cNvSpPr>
            <a:spLocks noGrp="1"/>
          </p:cNvSpPr>
          <p:nvPr>
            <p:ph type="ftr" idx="21"/>
          </p:nvPr>
        </p:nvSpPr>
        <p:spPr/>
        <p:txBody>
          <a:bodyPr/>
          <a:p>
            <a:r>
              <a:t>Footer</a:t>
            </a:r>
          </a:p>
        </p:txBody>
      </p:sp>
      <p:sp>
        <p:nvSpPr>
          <p:cNvPr id="3" name="PlaceHolder 2"/>
          <p:cNvSpPr>
            <a:spLocks noGrp="1"/>
          </p:cNvSpPr>
          <p:nvPr>
            <p:ph type="sldNum" idx="22"/>
          </p:nvPr>
        </p:nvSpPr>
        <p:spPr/>
        <p:txBody>
          <a:bodyPr/>
          <a:p>
            <a:fld id="{10399BF0-62E9-4A89-8678-BA5CF59CA12F}"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2 wide columns">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p>
            <a:r>
              <a:t>Footer</a:t>
            </a:r>
          </a:p>
        </p:txBody>
      </p:sp>
      <p:sp>
        <p:nvSpPr>
          <p:cNvPr id="3" name="PlaceHolder 2"/>
          <p:cNvSpPr>
            <a:spLocks noGrp="1"/>
          </p:cNvSpPr>
          <p:nvPr>
            <p:ph type="sldNum" idx="24"/>
          </p:nvPr>
        </p:nvSpPr>
        <p:spPr/>
        <p:txBody>
          <a:bodyPr/>
          <a:p>
            <a:fld id="{224FB181-B7CB-43EC-9A2D-0BA9688A9A2C}"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2 columns, large title">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BD3D0270-C6ED-413B-BF35-8FE36F893A47}"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2 columns, small title">
    <p:spTree>
      <p:nvGrpSpPr>
        <p:cNvPr id="1" name=""/>
        <p:cNvGrpSpPr/>
        <p:nvPr/>
      </p:nvGrpSpPr>
      <p:grpSpPr>
        <a:xfrm>
          <a:off x="0" y="0"/>
          <a:ext cx="0" cy="0"/>
          <a:chOff x="0" y="0"/>
          <a:chExt cx="0" cy="0"/>
        </a:xfrm>
      </p:grpSpPr>
      <p:sp>
        <p:nvSpPr>
          <p:cNvPr id="2" name="PlaceHolder 1"/>
          <p:cNvSpPr>
            <a:spLocks noGrp="1"/>
          </p:cNvSpPr>
          <p:nvPr>
            <p:ph type="ftr" idx="27"/>
          </p:nvPr>
        </p:nvSpPr>
        <p:spPr/>
        <p:txBody>
          <a:bodyPr/>
          <a:p>
            <a:r>
              <a:t>Footer</a:t>
            </a:r>
          </a:p>
        </p:txBody>
      </p:sp>
      <p:sp>
        <p:nvSpPr>
          <p:cNvPr id="3" name="PlaceHolder 2"/>
          <p:cNvSpPr>
            <a:spLocks noGrp="1"/>
          </p:cNvSpPr>
          <p:nvPr>
            <p:ph type="sldNum" idx="28"/>
          </p:nvPr>
        </p:nvSpPr>
        <p:spPr/>
        <p:txBody>
          <a:bodyPr/>
          <a:p>
            <a:fld id="{7E8AE109-3E82-4AD7-BE55-1B7F7574FD56}"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2 columns, dividers, large titl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4BDAFFFB-4D4D-4E9A-A02C-89C255D319EB}"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2 columns, dividers, small title">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6DD88DED-4424-4D46-BBAF-110620674A4E}"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2 columns, dividers, pictograms">
    <p:spTree>
      <p:nvGrpSpPr>
        <p:cNvPr id="1" name=""/>
        <p:cNvGrpSpPr/>
        <p:nvPr/>
      </p:nvGrpSpPr>
      <p:grpSpPr>
        <a:xfrm>
          <a:off x="0" y="0"/>
          <a:ext cx="0" cy="0"/>
          <a:chOff x="0" y="0"/>
          <a:chExt cx="0" cy="0"/>
        </a:xfrm>
      </p:grpSpPr>
      <p:sp>
        <p:nvSpPr>
          <p:cNvPr id="2" name="PlaceHolder 1"/>
          <p:cNvSpPr>
            <a:spLocks noGrp="1"/>
          </p:cNvSpPr>
          <p:nvPr>
            <p:ph type="ftr" idx="33"/>
          </p:nvPr>
        </p:nvSpPr>
        <p:spPr/>
        <p:txBody>
          <a:bodyPr/>
          <a:p>
            <a:r>
              <a:t>Footer</a:t>
            </a:r>
          </a:p>
        </p:txBody>
      </p:sp>
      <p:sp>
        <p:nvSpPr>
          <p:cNvPr id="3" name="PlaceHolder 2"/>
          <p:cNvSpPr>
            <a:spLocks noGrp="1"/>
          </p:cNvSpPr>
          <p:nvPr>
            <p:ph type="sldNum" idx="34"/>
          </p:nvPr>
        </p:nvSpPr>
        <p:spPr/>
        <p:txBody>
          <a:bodyPr/>
          <a:p>
            <a:fld id="{C2C499D1-0B04-47D2-93DD-FF1D1DE6061B}"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allout, headlin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39E12D20-FD5D-4460-B350-E52541A47DFE}" type="slidenum">
              <a:t>&lt;#&gt;</a:t>
            </a:fld>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4 stacked wide, pictograms">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p>
            <a:r>
              <a:t>Footer</a:t>
            </a:r>
          </a:p>
        </p:txBody>
      </p:sp>
      <p:sp>
        <p:nvSpPr>
          <p:cNvPr id="3" name="PlaceHolder 2"/>
          <p:cNvSpPr>
            <a:spLocks noGrp="1"/>
          </p:cNvSpPr>
          <p:nvPr>
            <p:ph type="sldNum" idx="36"/>
          </p:nvPr>
        </p:nvSpPr>
        <p:spPr/>
        <p:txBody>
          <a:bodyPr/>
          <a:p>
            <a:fld id="{BF7D5CCC-4D81-4A6F-90CC-0E8E04CF16A0}"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4 stacked, small title">
    <p:spTree>
      <p:nvGrpSpPr>
        <p:cNvPr id="1" name=""/>
        <p:cNvGrpSpPr/>
        <p:nvPr/>
      </p:nvGrpSpPr>
      <p:grpSpPr>
        <a:xfrm>
          <a:off x="0" y="0"/>
          <a:ext cx="0" cy="0"/>
          <a:chOff x="0" y="0"/>
          <a:chExt cx="0" cy="0"/>
        </a:xfrm>
      </p:grpSpPr>
      <p:sp>
        <p:nvSpPr>
          <p:cNvPr id="2" name="PlaceHolder 1"/>
          <p:cNvSpPr>
            <a:spLocks noGrp="1"/>
          </p:cNvSpPr>
          <p:nvPr>
            <p:ph type="ftr" idx="37"/>
          </p:nvPr>
        </p:nvSpPr>
        <p:spPr/>
        <p:txBody>
          <a:bodyPr/>
          <a:p>
            <a:r>
              <a:t>Footer</a:t>
            </a:r>
          </a:p>
        </p:txBody>
      </p:sp>
      <p:sp>
        <p:nvSpPr>
          <p:cNvPr id="3" name="PlaceHolder 2"/>
          <p:cNvSpPr>
            <a:spLocks noGrp="1"/>
          </p:cNvSpPr>
          <p:nvPr>
            <p:ph type="sldNum" idx="38"/>
          </p:nvPr>
        </p:nvSpPr>
        <p:spPr/>
        <p:txBody>
          <a:bodyPr/>
          <a:p>
            <a:fld id="{E03CA2F0-1F99-4FC4-B0F9-BB70E829672D}"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4 stacked, large title">
    <p:spTree>
      <p:nvGrpSpPr>
        <p:cNvPr id="1" name=""/>
        <p:cNvGrpSpPr/>
        <p:nvPr/>
      </p:nvGrpSpPr>
      <p:grpSpPr>
        <a:xfrm>
          <a:off x="0" y="0"/>
          <a:ext cx="0" cy="0"/>
          <a:chOff x="0" y="0"/>
          <a:chExt cx="0" cy="0"/>
        </a:xfrm>
      </p:grpSpPr>
      <p:sp>
        <p:nvSpPr>
          <p:cNvPr id="2" name="PlaceHolder 1"/>
          <p:cNvSpPr>
            <a:spLocks noGrp="1"/>
          </p:cNvSpPr>
          <p:nvPr>
            <p:ph type="ftr" idx="39"/>
          </p:nvPr>
        </p:nvSpPr>
        <p:spPr/>
        <p:txBody>
          <a:bodyPr/>
          <a:p>
            <a:r>
              <a:t>Footer</a:t>
            </a:r>
          </a:p>
        </p:txBody>
      </p:sp>
      <p:sp>
        <p:nvSpPr>
          <p:cNvPr id="3" name="PlaceHolder 2"/>
          <p:cNvSpPr>
            <a:spLocks noGrp="1"/>
          </p:cNvSpPr>
          <p:nvPr>
            <p:ph type="sldNum" idx="40"/>
          </p:nvPr>
        </p:nvSpPr>
        <p:spPr/>
        <p:txBody>
          <a:bodyPr/>
          <a:p>
            <a:fld id="{91045BEB-4C8A-485D-912E-94DD49AB437B}"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ver, plain">
    <p:spTree>
      <p:nvGrpSpPr>
        <p:cNvPr id="1" name=""/>
        <p:cNvGrpSpPr/>
        <p:nvPr/>
      </p:nvGrpSpPr>
      <p:grpSpPr>
        <a:xfrm>
          <a:off x="0" y="0"/>
          <a:ext cx="0" cy="0"/>
          <a:chOff x="0" y="0"/>
          <a:chExt cx="0" cy="0"/>
        </a:xfrm>
      </p:grpSpPr>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4 horizontal, small title">
    <p:spTree>
      <p:nvGrpSpPr>
        <p:cNvPr id="1" name=""/>
        <p:cNvGrpSpPr/>
        <p:nvPr/>
      </p:nvGrpSpPr>
      <p:grpSpPr>
        <a:xfrm>
          <a:off x="0" y="0"/>
          <a:ext cx="0" cy="0"/>
          <a:chOff x="0" y="0"/>
          <a:chExt cx="0" cy="0"/>
        </a:xfrm>
      </p:grpSpPr>
      <p:sp>
        <p:nvSpPr>
          <p:cNvPr id="2" name="PlaceHolder 1"/>
          <p:cNvSpPr>
            <a:spLocks noGrp="1"/>
          </p:cNvSpPr>
          <p:nvPr>
            <p:ph type="ftr" idx="41"/>
          </p:nvPr>
        </p:nvSpPr>
        <p:spPr/>
        <p:txBody>
          <a:bodyPr/>
          <a:p>
            <a:r>
              <a:t>Footer</a:t>
            </a:r>
          </a:p>
        </p:txBody>
      </p:sp>
      <p:sp>
        <p:nvSpPr>
          <p:cNvPr id="3" name="PlaceHolder 2"/>
          <p:cNvSpPr>
            <a:spLocks noGrp="1"/>
          </p:cNvSpPr>
          <p:nvPr>
            <p:ph type="sldNum" idx="42"/>
          </p:nvPr>
        </p:nvSpPr>
        <p:spPr/>
        <p:txBody>
          <a:bodyPr/>
          <a:p>
            <a:fld id="{1D56356B-7759-483E-BC39-BB534EBF986C}"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4 horizontal, large title">
    <p:spTree>
      <p:nvGrpSpPr>
        <p:cNvPr id="1" name=""/>
        <p:cNvGrpSpPr/>
        <p:nvPr/>
      </p:nvGrpSpPr>
      <p:grpSpPr>
        <a:xfrm>
          <a:off x="0" y="0"/>
          <a:ext cx="0" cy="0"/>
          <a:chOff x="0" y="0"/>
          <a:chExt cx="0" cy="0"/>
        </a:xfrm>
      </p:grpSpPr>
      <p:sp>
        <p:nvSpPr>
          <p:cNvPr id="2" name="PlaceHolder 1"/>
          <p:cNvSpPr>
            <a:spLocks noGrp="1"/>
          </p:cNvSpPr>
          <p:nvPr>
            <p:ph type="ftr" idx="43"/>
          </p:nvPr>
        </p:nvSpPr>
        <p:spPr/>
        <p:txBody>
          <a:bodyPr/>
          <a:p>
            <a:r>
              <a:t>Footer</a:t>
            </a:r>
          </a:p>
        </p:txBody>
      </p:sp>
      <p:sp>
        <p:nvSpPr>
          <p:cNvPr id="3" name="PlaceHolder 2"/>
          <p:cNvSpPr>
            <a:spLocks noGrp="1"/>
          </p:cNvSpPr>
          <p:nvPr>
            <p:ph type="sldNum" idx="44"/>
          </p:nvPr>
        </p:nvSpPr>
        <p:spPr/>
        <p:txBody>
          <a:bodyPr/>
          <a:p>
            <a:fld id="{419715BD-0624-4CE2-A8E0-D92177B08AF8}" type="slidenum">
              <a:t>&lt;#&gt;</a:t>
            </a:fld>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6 stacked">
    <p:spTree>
      <p:nvGrpSpPr>
        <p:cNvPr id="1" name=""/>
        <p:cNvGrpSpPr/>
        <p:nvPr/>
      </p:nvGrpSpPr>
      <p:grpSpPr>
        <a:xfrm>
          <a:off x="0" y="0"/>
          <a:ext cx="0" cy="0"/>
          <a:chOff x="0" y="0"/>
          <a:chExt cx="0" cy="0"/>
        </a:xfrm>
      </p:grpSpPr>
      <p:sp>
        <p:nvSpPr>
          <p:cNvPr id="2" name="PlaceHolder 1"/>
          <p:cNvSpPr>
            <a:spLocks noGrp="1"/>
          </p:cNvSpPr>
          <p:nvPr>
            <p:ph type="ftr" idx="45"/>
          </p:nvPr>
        </p:nvSpPr>
        <p:spPr/>
        <p:txBody>
          <a:bodyPr/>
          <a:p>
            <a:r>
              <a:t>Footer</a:t>
            </a:r>
          </a:p>
        </p:txBody>
      </p:sp>
      <p:sp>
        <p:nvSpPr>
          <p:cNvPr id="3" name="PlaceHolder 2"/>
          <p:cNvSpPr>
            <a:spLocks noGrp="1"/>
          </p:cNvSpPr>
          <p:nvPr>
            <p:ph type="sldNum" idx="46"/>
          </p:nvPr>
        </p:nvSpPr>
        <p:spPr/>
        <p:txBody>
          <a:bodyPr/>
          <a:p>
            <a:fld id="{ADC89F50-F1E2-4395-946B-C4AC9EF1BEEE}" type="slidenum">
              <a:t>&lt;#&gt;</a:t>
            </a:fld>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6 stacked, icons">
    <p:spTree>
      <p:nvGrpSpPr>
        <p:cNvPr id="1" name=""/>
        <p:cNvGrpSpPr/>
        <p:nvPr/>
      </p:nvGrpSpPr>
      <p:grpSpPr>
        <a:xfrm>
          <a:off x="0" y="0"/>
          <a:ext cx="0" cy="0"/>
          <a:chOff x="0" y="0"/>
          <a:chExt cx="0" cy="0"/>
        </a:xfrm>
      </p:grpSpPr>
      <p:sp>
        <p:nvSpPr>
          <p:cNvPr id="2" name="PlaceHolder 1"/>
          <p:cNvSpPr>
            <a:spLocks noGrp="1"/>
          </p:cNvSpPr>
          <p:nvPr>
            <p:ph type="ftr" idx="47"/>
          </p:nvPr>
        </p:nvSpPr>
        <p:spPr/>
        <p:txBody>
          <a:bodyPr/>
          <a:p>
            <a:r>
              <a:t>Footer</a:t>
            </a:r>
          </a:p>
        </p:txBody>
      </p:sp>
      <p:sp>
        <p:nvSpPr>
          <p:cNvPr id="3" name="PlaceHolder 2"/>
          <p:cNvSpPr>
            <a:spLocks noGrp="1"/>
          </p:cNvSpPr>
          <p:nvPr>
            <p:ph type="sldNum" idx="48"/>
          </p:nvPr>
        </p:nvSpPr>
        <p:spPr/>
        <p:txBody>
          <a:bodyPr/>
          <a:p>
            <a:fld id="{2F7415F1-6432-460B-BB7D-C5C0463DE091}" type="slidenum">
              <a:t>&lt;#&gt;</a:t>
            </a:fld>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6 stacked, alternate, large title">
    <p:spTree>
      <p:nvGrpSpPr>
        <p:cNvPr id="1" name=""/>
        <p:cNvGrpSpPr/>
        <p:nvPr/>
      </p:nvGrpSpPr>
      <p:grpSpPr>
        <a:xfrm>
          <a:off x="0" y="0"/>
          <a:ext cx="0" cy="0"/>
          <a:chOff x="0" y="0"/>
          <a:chExt cx="0" cy="0"/>
        </a:xfrm>
      </p:grpSpPr>
      <p:sp>
        <p:nvSpPr>
          <p:cNvPr id="2" name="PlaceHolder 1"/>
          <p:cNvSpPr>
            <a:spLocks noGrp="1"/>
          </p:cNvSpPr>
          <p:nvPr>
            <p:ph type="ftr" idx="49"/>
          </p:nvPr>
        </p:nvSpPr>
        <p:spPr/>
        <p:txBody>
          <a:bodyPr/>
          <a:p>
            <a:r>
              <a:t>Footer</a:t>
            </a:r>
          </a:p>
        </p:txBody>
      </p:sp>
      <p:sp>
        <p:nvSpPr>
          <p:cNvPr id="3" name="PlaceHolder 2"/>
          <p:cNvSpPr>
            <a:spLocks noGrp="1"/>
          </p:cNvSpPr>
          <p:nvPr>
            <p:ph type="sldNum" idx="50"/>
          </p:nvPr>
        </p:nvSpPr>
        <p:spPr/>
        <p:txBody>
          <a:bodyPr/>
          <a:p>
            <a:fld id="{6F49B406-A0B4-4070-AF76-5EDD8E9CBFFE}" type="slidenum">
              <a:t>&lt;#&gt;</a:t>
            </a:fld>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xes, 6 stacked, alternate, small title">
    <p:spTree>
      <p:nvGrpSpPr>
        <p:cNvPr id="1" name=""/>
        <p:cNvGrpSpPr/>
        <p:nvPr/>
      </p:nvGrpSpPr>
      <p:grpSpPr>
        <a:xfrm>
          <a:off x="0" y="0"/>
          <a:ext cx="0" cy="0"/>
          <a:chOff x="0" y="0"/>
          <a:chExt cx="0" cy="0"/>
        </a:xfrm>
      </p:grpSpPr>
      <p:sp>
        <p:nvSpPr>
          <p:cNvPr id="2" name="PlaceHolder 1"/>
          <p:cNvSpPr>
            <a:spLocks noGrp="1"/>
          </p:cNvSpPr>
          <p:nvPr>
            <p:ph type="ftr" idx="51"/>
          </p:nvPr>
        </p:nvSpPr>
        <p:spPr/>
        <p:txBody>
          <a:bodyPr/>
          <a:p>
            <a:r>
              <a:t>Footer</a:t>
            </a:r>
          </a:p>
        </p:txBody>
      </p:sp>
      <p:sp>
        <p:nvSpPr>
          <p:cNvPr id="3" name="PlaceHolder 2"/>
          <p:cNvSpPr>
            <a:spLocks noGrp="1"/>
          </p:cNvSpPr>
          <p:nvPr>
            <p:ph type="sldNum" idx="52"/>
          </p:nvPr>
        </p:nvSpPr>
        <p:spPr/>
        <p:txBody>
          <a:bodyPr/>
          <a:p>
            <a:fld id="{41A622B9-6368-4BD4-B883-FA0235065A59}" type="slidenum">
              <a:t>&lt;#&gt;</a:t>
            </a:fld>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allout, stand-alon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p>
            <a:r>
              <a:t>Footer</a:t>
            </a:r>
          </a:p>
        </p:txBody>
      </p:sp>
      <p:sp>
        <p:nvSpPr>
          <p:cNvPr id="3" name="PlaceHolder 2"/>
          <p:cNvSpPr>
            <a:spLocks noGrp="1"/>
          </p:cNvSpPr>
          <p:nvPr>
            <p:ph type="sldNum" idx="4"/>
          </p:nvPr>
        </p:nvSpPr>
        <p:spPr/>
        <p:txBody>
          <a:bodyPr/>
          <a:p>
            <a:fld id="{FD5F4694-696A-453F-BDC1-D2F3B59E2310}" type="slidenum">
              <a:t>&lt;#&gt;</a:t>
            </a:fld>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ideo or imagery, half, inset">
    <p:spTree>
      <p:nvGrpSpPr>
        <p:cNvPr id="1" name=""/>
        <p:cNvGrpSpPr/>
        <p:nvPr/>
      </p:nvGrpSpPr>
      <p:grpSpPr>
        <a:xfrm>
          <a:off x="0" y="0"/>
          <a:ext cx="0" cy="0"/>
          <a:chOff x="0" y="0"/>
          <a:chExt cx="0" cy="0"/>
        </a:xfrm>
      </p:grpSpPr>
      <p:sp>
        <p:nvSpPr>
          <p:cNvPr id="2" name="PlaceHolder 1"/>
          <p:cNvSpPr>
            <a:spLocks noGrp="1"/>
          </p:cNvSpPr>
          <p:nvPr>
            <p:ph type="ftr" idx="53"/>
          </p:nvPr>
        </p:nvSpPr>
        <p:spPr/>
        <p:txBody>
          <a:bodyPr/>
          <a:p>
            <a:r>
              <a:t>Footer</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ideo or imagery, 3/4, bleed">
    <p:spTree>
      <p:nvGrpSpPr>
        <p:cNvPr id="1" name=""/>
        <p:cNvGrpSpPr/>
        <p:nvPr/>
      </p:nvGrpSpPr>
      <p:grpSpPr>
        <a:xfrm>
          <a:off x="0" y="0"/>
          <a:ext cx="0" cy="0"/>
          <a:chOff x="0" y="0"/>
          <a:chExt cx="0" cy="0"/>
        </a:xfrm>
      </p:grpSpPr>
      <p:sp>
        <p:nvSpPr>
          <p:cNvPr id="2" name="PlaceHolder 1"/>
          <p:cNvSpPr>
            <a:spLocks noGrp="1"/>
          </p:cNvSpPr>
          <p:nvPr>
            <p:ph type="ftr" idx="54"/>
          </p:nvPr>
        </p:nvSpPr>
        <p:spPr/>
        <p:txBody>
          <a:bodyPr/>
          <a:p>
            <a:r>
              <a:t>Footer</a:t>
            </a:r>
          </a:p>
        </p:txBody>
      </p:sp>
      <p:sp>
        <p:nvSpPr>
          <p:cNvPr id="3" name="PlaceHolder 2"/>
          <p:cNvSpPr>
            <a:spLocks noGrp="1"/>
          </p:cNvSpPr>
          <p:nvPr>
            <p:ph type="sldNum" idx="55"/>
          </p:nvPr>
        </p:nvSpPr>
        <p:spPr/>
        <p:txBody>
          <a:bodyPr/>
          <a:p>
            <a:fld id="{26659DCF-ABA4-4284-A9B3-B19AAC7B31A7}" type="slidenum">
              <a:t>&lt;#&gt;</a:t>
            </a:fld>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ideo or imagery, 3/4, inset">
    <p:spTree>
      <p:nvGrpSpPr>
        <p:cNvPr id="1" name=""/>
        <p:cNvGrpSpPr/>
        <p:nvPr/>
      </p:nvGrpSpPr>
      <p:grpSpPr>
        <a:xfrm>
          <a:off x="0" y="0"/>
          <a:ext cx="0" cy="0"/>
          <a:chOff x="0" y="0"/>
          <a:chExt cx="0" cy="0"/>
        </a:xfrm>
      </p:grpSpPr>
      <p:sp>
        <p:nvSpPr>
          <p:cNvPr id="2" name="PlaceHolder 1"/>
          <p:cNvSpPr>
            <a:spLocks noGrp="1"/>
          </p:cNvSpPr>
          <p:nvPr>
            <p:ph type="ftr" idx="56"/>
          </p:nvPr>
        </p:nvSpPr>
        <p:spPr/>
        <p:txBody>
          <a:bodyPr/>
          <a:p>
            <a:r>
              <a:t>Footer</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ideo or imagery, bleed">
    <p:spTree>
      <p:nvGrpSpPr>
        <p:cNvPr id="1" name=""/>
        <p:cNvGrpSpPr/>
        <p:nvPr/>
      </p:nvGrpSpPr>
      <p:grpSpPr>
        <a:xfrm>
          <a:off x="0" y="0"/>
          <a:ext cx="0" cy="0"/>
          <a:chOff x="0" y="0"/>
          <a:chExt cx="0" cy="0"/>
        </a:xfrm>
      </p:grpSpPr>
      <p:sp>
        <p:nvSpPr>
          <p:cNvPr id="2" name="PlaceHolder 1"/>
          <p:cNvSpPr>
            <a:spLocks noGrp="1"/>
          </p:cNvSpPr>
          <p:nvPr>
            <p:ph type="sldNum" idx="57"/>
          </p:nvPr>
        </p:nvSpPr>
        <p:spPr/>
        <p:txBody>
          <a:bodyPr/>
          <a:p>
            <a:fld id="{6677777B-55D2-4F35-92A6-12A4329B13A9}" type="slidenum">
              <a:t>&lt;#&gt;</a:t>
            </a:fld>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ver, plain, label">
    <p:spTree>
      <p:nvGrpSpPr>
        <p:cNvPr id="1" name=""/>
        <p:cNvGrpSpPr/>
        <p:nvPr/>
      </p:nvGrpSpPr>
      <p:grpSpPr>
        <a:xfrm>
          <a:off x="0" y="0"/>
          <a:ext cx="0" cy="0"/>
          <a:chOff x="0" y="0"/>
          <a:chExt cx="0" cy="0"/>
        </a:xfrm>
      </p:grpSpPr>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ideo or imagery, inset">
    <p:spTree>
      <p:nvGrpSpPr>
        <p:cNvPr id="1" name=""/>
        <p:cNvGrpSpPr/>
        <p:nvPr/>
      </p:nvGrpSpPr>
      <p:grpSpPr>
        <a:xfrm>
          <a:off x="0" y="0"/>
          <a:ext cx="0" cy="0"/>
          <a:chOff x="0" y="0"/>
          <a:chExt cx="0" cy="0"/>
        </a:xfrm>
      </p:grpSpPr>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acts, profiles, contributors">
    <p:spTree>
      <p:nvGrpSpPr>
        <p:cNvPr id="1" name=""/>
        <p:cNvGrpSpPr/>
        <p:nvPr/>
      </p:nvGrpSpPr>
      <p:grpSpPr>
        <a:xfrm>
          <a:off x="0" y="0"/>
          <a:ext cx="0" cy="0"/>
          <a:chOff x="0" y="0"/>
          <a:chExt cx="0" cy="0"/>
        </a:xfrm>
      </p:grpSpPr>
      <p:sp>
        <p:nvSpPr>
          <p:cNvPr id="2" name="PlaceHolder 1"/>
          <p:cNvSpPr>
            <a:spLocks noGrp="1"/>
          </p:cNvSpPr>
          <p:nvPr>
            <p:ph type="ftr" idx="58"/>
          </p:nvPr>
        </p:nvSpPr>
        <p:spPr/>
        <p:txBody>
          <a:bodyPr/>
          <a:p>
            <a:r>
              <a:t>Footer</a:t>
            </a:r>
          </a:p>
        </p:txBody>
      </p:sp>
      <p:sp>
        <p:nvSpPr>
          <p:cNvPr id="3" name="PlaceHolder 2"/>
          <p:cNvSpPr>
            <a:spLocks noGrp="1"/>
          </p:cNvSpPr>
          <p:nvPr>
            <p:ph type="sldNum" idx="59"/>
          </p:nvPr>
        </p:nvSpPr>
        <p:spPr/>
        <p:txBody>
          <a:bodyPr/>
          <a:p>
            <a:fld id="{2C1EF732-55BA-4FE0-AF07-165EF2705D1B}" type="slidenum">
              <a:t>&lt;#&gt;</a:t>
            </a:fld>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able">
    <p:spTree>
      <p:nvGrpSpPr>
        <p:cNvPr id="1" name=""/>
        <p:cNvGrpSpPr/>
        <p:nvPr/>
      </p:nvGrpSpPr>
      <p:grpSpPr>
        <a:xfrm>
          <a:off x="0" y="0"/>
          <a:ext cx="0" cy="0"/>
          <a:chOff x="0" y="0"/>
          <a:chExt cx="0" cy="0"/>
        </a:xfrm>
      </p:grpSpPr>
      <p:sp>
        <p:nvSpPr>
          <p:cNvPr id="2" name="PlaceHolder 1"/>
          <p:cNvSpPr>
            <a:spLocks noGrp="1"/>
          </p:cNvSpPr>
          <p:nvPr>
            <p:ph type="ftr" idx="60"/>
          </p:nvPr>
        </p:nvSpPr>
        <p:spPr/>
        <p:txBody>
          <a:bodyPr/>
          <a:p>
            <a:r>
              <a:t>Footer</a:t>
            </a:r>
          </a:p>
        </p:txBody>
      </p:sp>
      <p:sp>
        <p:nvSpPr>
          <p:cNvPr id="3" name="PlaceHolder 2"/>
          <p:cNvSpPr>
            <a:spLocks noGrp="1"/>
          </p:cNvSpPr>
          <p:nvPr>
            <p:ph type="sldNum" idx="61"/>
          </p:nvPr>
        </p:nvSpPr>
        <p:spPr/>
        <p:txBody>
          <a:bodyPr/>
          <a:p>
            <a:fld id="{B3D1C79C-D810-467A-A6FD-EF286B1D111F}" type="slidenum">
              <a:t>&lt;#&gt;</a:t>
            </a:fld>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hart">
    <p:spTree>
      <p:nvGrpSpPr>
        <p:cNvPr id="1" name=""/>
        <p:cNvGrpSpPr/>
        <p:nvPr/>
      </p:nvGrpSpPr>
      <p:grpSpPr>
        <a:xfrm>
          <a:off x="0" y="0"/>
          <a:ext cx="0" cy="0"/>
          <a:chOff x="0" y="0"/>
          <a:chExt cx="0" cy="0"/>
        </a:xfrm>
      </p:grpSpPr>
      <p:sp>
        <p:nvSpPr>
          <p:cNvPr id="2" name="PlaceHolder 1"/>
          <p:cNvSpPr>
            <a:spLocks noGrp="1"/>
          </p:cNvSpPr>
          <p:nvPr>
            <p:ph type="ftr" idx="62"/>
          </p:nvPr>
        </p:nvSpPr>
        <p:spPr/>
        <p:txBody>
          <a:bodyPr/>
          <a:p>
            <a:r>
              <a:t>Footer</a:t>
            </a:r>
          </a:p>
        </p:txBody>
      </p:sp>
      <p:sp>
        <p:nvSpPr>
          <p:cNvPr id="3" name="PlaceHolder 2"/>
          <p:cNvSpPr>
            <a:spLocks noGrp="1"/>
          </p:cNvSpPr>
          <p:nvPr>
            <p:ph type="sldNum" idx="63"/>
          </p:nvPr>
        </p:nvSpPr>
        <p:spPr/>
        <p:txBody>
          <a:bodyPr/>
          <a:p>
            <a:fld id="{EABC7FE8-A674-4DB8-A2DA-230DECE02E67}" type="slidenum">
              <a:t>&lt;#&gt;</a:t>
            </a:fld>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egal disclaimer, one column">
    <p:spTree>
      <p:nvGrpSpPr>
        <p:cNvPr id="1" name=""/>
        <p:cNvGrpSpPr/>
        <p:nvPr/>
      </p:nvGrpSpPr>
      <p:grpSpPr>
        <a:xfrm>
          <a:off x="0" y="0"/>
          <a:ext cx="0" cy="0"/>
          <a:chOff x="0" y="0"/>
          <a:chExt cx="0" cy="0"/>
        </a:xfrm>
      </p:grpSpPr>
      <p:sp>
        <p:nvSpPr>
          <p:cNvPr id="2" name="PlaceHolder 1"/>
          <p:cNvSpPr>
            <a:spLocks noGrp="1"/>
          </p:cNvSpPr>
          <p:nvPr>
            <p:ph type="ftr" idx="64"/>
          </p:nvPr>
        </p:nvSpPr>
        <p:spPr/>
        <p:txBody>
          <a:bodyPr/>
          <a:p>
            <a:r>
              <a:t>Footer</a:t>
            </a:r>
          </a:p>
        </p:txBody>
      </p:sp>
      <p:sp>
        <p:nvSpPr>
          <p:cNvPr id="3" name="PlaceHolder 2"/>
          <p:cNvSpPr>
            <a:spLocks noGrp="1"/>
          </p:cNvSpPr>
          <p:nvPr>
            <p:ph type="sldNum" idx="65"/>
          </p:nvPr>
        </p:nvSpPr>
        <p:spPr/>
        <p:txBody>
          <a:bodyPr/>
          <a:p>
            <a:fld id="{B069AD24-59A2-423E-8410-46C20564EF4A}" type="slidenum">
              <a:t>&lt;#&gt;</a:t>
            </a:fld>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ata, 2 callouts, vertical">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7B0E79D8-71EA-4CF6-B6CA-181CCF537D39}" type="slidenum">
              <a:t>&lt;#&gt;</a:t>
            </a:fld>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egal disclaimer, two columns">
    <p:spTree>
      <p:nvGrpSpPr>
        <p:cNvPr id="1" name=""/>
        <p:cNvGrpSpPr/>
        <p:nvPr/>
      </p:nvGrpSpPr>
      <p:grpSpPr>
        <a:xfrm>
          <a:off x="0" y="0"/>
          <a:ext cx="0" cy="0"/>
          <a:chOff x="0" y="0"/>
          <a:chExt cx="0" cy="0"/>
        </a:xfrm>
      </p:grpSpPr>
      <p:sp>
        <p:nvSpPr>
          <p:cNvPr id="2" name="PlaceHolder 1"/>
          <p:cNvSpPr>
            <a:spLocks noGrp="1"/>
          </p:cNvSpPr>
          <p:nvPr>
            <p:ph type="ftr" idx="66"/>
          </p:nvPr>
        </p:nvSpPr>
        <p:spPr/>
        <p:txBody>
          <a:bodyPr/>
          <a:p>
            <a:r>
              <a:t>Footer</a:t>
            </a:r>
          </a:p>
        </p:txBody>
      </p:sp>
      <p:sp>
        <p:nvSpPr>
          <p:cNvPr id="3" name="PlaceHolder 2"/>
          <p:cNvSpPr>
            <a:spLocks noGrp="1"/>
          </p:cNvSpPr>
          <p:nvPr>
            <p:ph type="sldNum" idx="67"/>
          </p:nvPr>
        </p:nvSpPr>
        <p:spPr/>
        <p:txBody>
          <a:bodyPr/>
          <a:p>
            <a:fld id="{85D64D81-4145-46F8-B987-411DCB15FF08}" type="slidenum">
              <a:t>&lt;#&gt;</a:t>
            </a:fld>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8"/>
          </p:nvPr>
        </p:nvSpPr>
        <p:spPr/>
        <p:txBody>
          <a:bodyPr/>
          <a:p>
            <a:r>
              <a:t>Footer</a:t>
            </a:r>
          </a:p>
        </p:txBody>
      </p:sp>
      <p:sp>
        <p:nvSpPr>
          <p:cNvPr id="3" name="PlaceHolder 2"/>
          <p:cNvSpPr>
            <a:spLocks noGrp="1"/>
          </p:cNvSpPr>
          <p:nvPr>
            <p:ph type="sldNum" idx="69"/>
          </p:nvPr>
        </p:nvSpPr>
        <p:spPr/>
        <p:txBody>
          <a:bodyPr/>
          <a:p>
            <a:fld id="{0F257B23-7405-43B8-998C-3A92C3671D5E}" type="slidenum">
              <a:t>&lt;#&gt;</a:t>
            </a:fld>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no footer">
    <p:spTree>
      <p:nvGrpSpPr>
        <p:cNvPr id="1" name=""/>
        <p:cNvGrpSpPr/>
        <p:nvPr/>
      </p:nvGrpSpPr>
      <p:grpSpPr>
        <a:xfrm>
          <a:off x="0" y="0"/>
          <a:ext cx="0" cy="0"/>
          <a:chOff x="0" y="0"/>
          <a:chExt cx="0" cy="0"/>
        </a:xfrm>
      </p:grpSpPr>
      <p:sp>
        <p:nvSpPr>
          <p:cNvPr id="2" name="PlaceHolder 1"/>
          <p:cNvSpPr>
            <a:spLocks noGrp="1"/>
          </p:cNvSpPr>
          <p:nvPr>
            <p:ph type="sldNum" idx="70"/>
          </p:nvPr>
        </p:nvSpPr>
        <p:spPr/>
        <p:txBody>
          <a:bodyPr/>
          <a:p>
            <a:fld id="{D87C5D7E-DDD4-4331-B34E-E8BA48E71916}" type="slidenum">
              <a:t>&lt;#&gt;</a:t>
            </a:fld>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End slide">
    <p:spTree>
      <p:nvGrpSpPr>
        <p:cNvPr id="1" name=""/>
        <p:cNvGrpSpPr/>
        <p:nvPr/>
      </p:nvGrpSpPr>
      <p:grpSpPr>
        <a:xfrm>
          <a:off x="0" y="0"/>
          <a:ext cx="0" cy="0"/>
          <a:chOff x="0" y="0"/>
          <a:chExt cx="0" cy="0"/>
        </a:xfrm>
      </p:grpSpPr>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ver, imagery, half ">
    <p:spTree>
      <p:nvGrpSpPr>
        <p:cNvPr id="1" name=""/>
        <p:cNvGrpSpPr/>
        <p:nvPr/>
      </p:nvGrpSpPr>
      <p:grpSpPr>
        <a:xfrm>
          <a:off x="0" y="0"/>
          <a:ext cx="0" cy="0"/>
          <a:chOff x="0" y="0"/>
          <a:chExt cx="0" cy="0"/>
        </a:xfrm>
      </p:grpSpPr>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ver, imagery, half, label">
    <p:spTree>
      <p:nvGrpSpPr>
        <p:cNvPr id="1" name=""/>
        <p:cNvGrpSpPr/>
        <p:nvPr/>
      </p:nvGrpSpPr>
      <p:grpSpPr>
        <a:xfrm>
          <a:off x="0" y="0"/>
          <a:ext cx="0" cy="0"/>
          <a:chOff x="0" y="0"/>
          <a:chExt cx="0" cy="0"/>
        </a:xfrm>
      </p:grpSpPr>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s">
    <p:spTree>
      <p:nvGrpSpPr>
        <p:cNvPr id="1" name=""/>
        <p:cNvGrpSpPr/>
        <p:nvPr/>
      </p:nvGrpSpPr>
      <p:grpSpPr>
        <a:xfrm>
          <a:off x="0" y="0"/>
          <a:ext cx="0" cy="0"/>
          <a:chOff x="0" y="0"/>
          <a:chExt cx="0" cy="0"/>
        </a:xfrm>
      </p:grpSpPr>
      <p:sp>
        <p:nvSpPr>
          <p:cNvPr id="2" name="PlaceHolder 1"/>
          <p:cNvSpPr>
            <a:spLocks noGrp="1"/>
          </p:cNvSpPr>
          <p:nvPr>
            <p:ph type="ftr" idx="71"/>
          </p:nvPr>
        </p:nvSpPr>
        <p:spPr/>
        <p:txBody>
          <a:bodyPr/>
          <a:p>
            <a:r>
              <a:t>Footer</a:t>
            </a:r>
          </a:p>
        </p:txBody>
      </p:sp>
      <p:sp>
        <p:nvSpPr>
          <p:cNvPr id="3" name="PlaceHolder 2"/>
          <p:cNvSpPr>
            <a:spLocks noGrp="1"/>
          </p:cNvSpPr>
          <p:nvPr>
            <p:ph type="sldNum" idx="72"/>
          </p:nvPr>
        </p:nvSpPr>
        <p:spPr/>
        <p:txBody>
          <a:bodyPr/>
          <a:p>
            <a:fld id="{489D6C17-1886-4CDE-BB13-25614E66F422}" type="slidenum">
              <a:t>&lt;#&gt;</a:t>
            </a:fld>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divider">
    <p:spTree>
      <p:nvGrpSpPr>
        <p:cNvPr id="1" name=""/>
        <p:cNvGrpSpPr/>
        <p:nvPr/>
      </p:nvGrpSpPr>
      <p:grpSpPr>
        <a:xfrm>
          <a:off x="0" y="0"/>
          <a:ext cx="0" cy="0"/>
          <a:chOff x="0" y="0"/>
          <a:chExt cx="0" cy="0"/>
        </a:xfrm>
      </p:grpSpPr>
      <p:sp>
        <p:nvSpPr>
          <p:cNvPr id="2" name="PlaceHolder 1"/>
          <p:cNvSpPr>
            <a:spLocks noGrp="1"/>
          </p:cNvSpPr>
          <p:nvPr>
            <p:ph type="ftr" idx="73"/>
          </p:nvPr>
        </p:nvSpPr>
        <p:spPr/>
        <p:txBody>
          <a:bodyPr/>
          <a:p>
            <a:r>
              <a:t>Footer</a:t>
            </a:r>
          </a:p>
        </p:txBody>
      </p:sp>
      <p:sp>
        <p:nvSpPr>
          <p:cNvPr id="3" name="PlaceHolder 2"/>
          <p:cNvSpPr>
            <a:spLocks noGrp="1"/>
          </p:cNvSpPr>
          <p:nvPr>
            <p:ph type="sldNum" idx="74"/>
          </p:nvPr>
        </p:nvSpPr>
        <p:spPr/>
        <p:txBody>
          <a:bodyPr/>
          <a:p>
            <a:fld id="{4136538A-7344-4BB0-BE56-83B61078A99C}" type="slidenum">
              <a:t>&lt;#&gt;</a:t>
            </a:fld>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arge text">
    <p:spTree>
      <p:nvGrpSpPr>
        <p:cNvPr id="1" name=""/>
        <p:cNvGrpSpPr/>
        <p:nvPr/>
      </p:nvGrpSpPr>
      <p:grpSpPr>
        <a:xfrm>
          <a:off x="0" y="0"/>
          <a:ext cx="0" cy="0"/>
          <a:chOff x="0" y="0"/>
          <a:chExt cx="0" cy="0"/>
        </a:xfrm>
      </p:grpSpPr>
      <p:sp>
        <p:nvSpPr>
          <p:cNvPr id="2" name="PlaceHolder 1"/>
          <p:cNvSpPr>
            <a:spLocks noGrp="1"/>
          </p:cNvSpPr>
          <p:nvPr>
            <p:ph type="ftr" idx="75"/>
          </p:nvPr>
        </p:nvSpPr>
        <p:spPr/>
        <p:txBody>
          <a:bodyPr/>
          <a:p>
            <a:r>
              <a:t>Footer</a:t>
            </a:r>
          </a:p>
        </p:txBody>
      </p:sp>
      <p:sp>
        <p:nvSpPr>
          <p:cNvPr id="3" name="PlaceHolder 2"/>
          <p:cNvSpPr>
            <a:spLocks noGrp="1"/>
          </p:cNvSpPr>
          <p:nvPr>
            <p:ph type="sldNum" idx="76"/>
          </p:nvPr>
        </p:nvSpPr>
        <p:spPr/>
        <p:txBody>
          <a:bodyPr/>
          <a:p>
            <a:fld id="{B2A1329B-5B90-46FE-A385-197E05757CC4}"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ata, 3 callouts, vertical">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67A01DAC-2DDB-4934-91D5-0AC304A844DA}"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ata, 2 callouts, horizontal">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p>
            <a:r>
              <a:t>Footer</a:t>
            </a:r>
          </a:p>
        </p:txBody>
      </p:sp>
      <p:sp>
        <p:nvSpPr>
          <p:cNvPr id="3" name="PlaceHolder 2"/>
          <p:cNvSpPr>
            <a:spLocks noGrp="1"/>
          </p:cNvSpPr>
          <p:nvPr>
            <p:ph type="sldNum" idx="10"/>
          </p:nvPr>
        </p:nvSpPr>
        <p:spPr/>
        <p:txBody>
          <a:bodyPr/>
          <a:p>
            <a:fld id="{20DCF21C-296D-457A-9C2B-6A65457F7CA5}"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ata, 3 callouts, horizontal">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8FF0CAEF-823A-4BD9-AD93-7393EE59660C}"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4 columns ">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D40B412D-B437-413A-BE7B-D5AB64C5828C}" type="slidenum">
              <a:t>&lt;#&gt;</a:t>
            </a:fld>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4 columns, short dividers">
    <p:spTree>
      <p:nvGrpSpPr>
        <p:cNvPr id="1" name=""/>
        <p:cNvGrpSpPr/>
        <p:nvPr/>
      </p:nvGrpSpPr>
      <p:grpSpPr>
        <a:xfrm>
          <a:off x="0" y="0"/>
          <a:ext cx="0" cy="0"/>
          <a:chOff x="0" y="0"/>
          <a:chExt cx="0" cy="0"/>
        </a:xfrm>
      </p:grpSpPr>
      <p:sp>
        <p:nvSpPr>
          <p:cNvPr id="2" name="PlaceHolder 1"/>
          <p:cNvSpPr>
            <a:spLocks noGrp="1"/>
          </p:cNvSpPr>
          <p:nvPr>
            <p:ph type="ftr" idx="15"/>
          </p:nvPr>
        </p:nvSpPr>
        <p:spPr/>
        <p:txBody>
          <a:bodyPr/>
          <a:p>
            <a:r>
              <a:t>Footer</a:t>
            </a:r>
          </a:p>
        </p:txBody>
      </p:sp>
      <p:sp>
        <p:nvSpPr>
          <p:cNvPr id="3" name="PlaceHolder 2"/>
          <p:cNvSpPr>
            <a:spLocks noGrp="1"/>
          </p:cNvSpPr>
          <p:nvPr>
            <p:ph type="sldNum" idx="16"/>
          </p:nvPr>
        </p:nvSpPr>
        <p:spPr/>
        <p:txBody>
          <a:bodyPr/>
          <a:p>
            <a:fld id="{7C24E6EF-49E7-419D-9350-010614650D95}" type="slidenum">
              <a:t>&lt;#&gt;</a:t>
            </a:fld>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wmf"/><Relationship Id="rId3"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1.wmf"/><Relationship Id="rId3"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image" Target="../media/image1.wmf"/><Relationship Id="rId3"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slideLayout" Target="../slideLayouts/slideLayout37.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slideLayout" Target="../slideLayouts/slideLayout38.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slideLayout" Target="../slideLayouts/slideLayout39.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slideLayout" Target="../slideLayouts/slideLayout40.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slideLayout" Target="../slideLayouts/slideLayout41.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slideLayout" Target="../slideLayouts/slideLayout42.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image" Target="../media/image2.png"/><Relationship Id="rId3" Type="http://schemas.openxmlformats.org/officeDocument/2006/relationships/slideLayout" Target="../slideLayouts/slideLayout43.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image" Target="../media/image1.wmf"/><Relationship Id="rId3" Type="http://schemas.openxmlformats.org/officeDocument/2006/relationships/slideLayout" Target="../slideLayouts/slideLayout44.xml"/>
</Relationships>
</file>

<file path=ppt/slideMasters/_rels/slideMaster45.xml.rels><?xml version="1.0" encoding="UTF-8"?>
<Relationships xmlns="http://schemas.openxmlformats.org/package/2006/relationships"><Relationship Id="rId1" Type="http://schemas.openxmlformats.org/officeDocument/2006/relationships/theme" Target="../theme/theme45.xml"/><Relationship Id="rId2" Type="http://schemas.openxmlformats.org/officeDocument/2006/relationships/image" Target="../media/image1.wmf"/><Relationship Id="rId3" Type="http://schemas.openxmlformats.org/officeDocument/2006/relationships/slideLayout" Target="../slideLayouts/slideLayout45.xml"/>
</Relationships>
</file>

<file path=ppt/slideMasters/_rels/slideMaster46.xml.rels><?xml version="1.0" encoding="UTF-8"?>
<Relationships xmlns="http://schemas.openxmlformats.org/package/2006/relationships"><Relationship Id="rId1" Type="http://schemas.openxmlformats.org/officeDocument/2006/relationships/theme" Target="../theme/theme46.xml"/><Relationship Id="rId2" Type="http://schemas.openxmlformats.org/officeDocument/2006/relationships/slideLayout" Target="../slideLayouts/slideLayout46.xml"/>
</Relationships>
</file>

<file path=ppt/slideMasters/_rels/slideMaster47.xml.rels><?xml version="1.0" encoding="UTF-8"?>
<Relationships xmlns="http://schemas.openxmlformats.org/package/2006/relationships"><Relationship Id="rId1" Type="http://schemas.openxmlformats.org/officeDocument/2006/relationships/theme" Target="../theme/theme47.xml"/><Relationship Id="rId2" Type="http://schemas.openxmlformats.org/officeDocument/2006/relationships/slideLayout" Target="../slideLayouts/slideLayout47.xml"/>
</Relationships>
</file>

<file path=ppt/slideMasters/_rels/slideMaster48.xml.rels><?xml version="1.0" encoding="UTF-8"?>
<Relationships xmlns="http://schemas.openxmlformats.org/package/2006/relationships"><Relationship Id="rId1" Type="http://schemas.openxmlformats.org/officeDocument/2006/relationships/theme" Target="../theme/theme48.xml"/><Relationship Id="rId2"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pic>
        <p:nvPicPr>
          <p:cNvPr id="0" name="Picture 3" descr="IBM 8-bar logo"/>
          <p:cNvPicPr/>
          <p:nvPr/>
        </p:nvPicPr>
        <p:blipFill>
          <a:blip r:embed="rId2"/>
          <a:stretch/>
        </p:blipFill>
        <p:spPr>
          <a:xfrm>
            <a:off x="22373640" y="12577680"/>
            <a:ext cx="1534680" cy="568800"/>
          </a:xfrm>
          <a:prstGeom prst="rect">
            <a:avLst/>
          </a:prstGeom>
          <a:noFill/>
          <a:ln w="0">
            <a:noFill/>
          </a:ln>
        </p:spPr>
      </p:pic>
    </p:spTree>
  </p:cSld>
  <p:clrMap bg1="dk1" tx1="lt1" bg2="dk2" tx2="lt2" accent1="accent1" accent2="accent2" accent3="accent3" accent4="accent4" accent5="accent5" accent6="accent6" hlink="hlink" folHlink="folHlink"/>
  <p:sldLayoutIdLst>
    <p:sldLayoutId id="2147483649"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24" name="Straight Connector 13"/>
          <p:cNvCxnSpPr/>
          <p:nvPr/>
        </p:nvCxnSpPr>
        <p:spPr>
          <a:xfrm>
            <a:off x="6095880" y="569880"/>
            <a:ext cx="3600" cy="11625840"/>
          </a:xfrm>
          <a:prstGeom prst="straightConnector1">
            <a:avLst/>
          </a:prstGeom>
          <a:ln w="12700">
            <a:solidFill>
              <a:srgbClr val="000000"/>
            </a:solidFill>
            <a:round/>
          </a:ln>
        </p:spPr>
      </p:cxnSp>
      <p:cxnSp>
        <p:nvCxnSpPr>
          <p:cNvPr id="25" name="Straight Connector 17"/>
          <p:cNvCxnSpPr/>
          <p:nvPr/>
        </p:nvCxnSpPr>
        <p:spPr>
          <a:xfrm>
            <a:off x="12188880" y="569880"/>
            <a:ext cx="3600" cy="11628720"/>
          </a:xfrm>
          <a:prstGeom prst="straightConnector1">
            <a:avLst/>
          </a:prstGeom>
          <a:ln w="12700">
            <a:solidFill>
              <a:srgbClr val="000000"/>
            </a:solidFill>
            <a:round/>
          </a:ln>
        </p:spPr>
      </p:cxnSp>
      <p:cxnSp>
        <p:nvCxnSpPr>
          <p:cNvPr id="26" name="Straight Connector 18"/>
          <p:cNvCxnSpPr/>
          <p:nvPr/>
        </p:nvCxnSpPr>
        <p:spPr>
          <a:xfrm>
            <a:off x="18288000" y="569880"/>
            <a:ext cx="3600" cy="11625840"/>
          </a:xfrm>
          <a:prstGeom prst="straightConnector1">
            <a:avLst/>
          </a:prstGeom>
          <a:ln w="12700">
            <a:solidFill>
              <a:srgbClr val="000000"/>
            </a:solidFill>
            <a:round/>
          </a:ln>
        </p:spPr>
      </p:cxnSp>
      <p:sp>
        <p:nvSpPr>
          <p:cNvPr id="27" name="PlaceHolder 1"/>
          <p:cNvSpPr>
            <a:spLocks noGrp="1"/>
          </p:cNvSpPr>
          <p:nvPr>
            <p:ph type="ftr" idx="17"/>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28" name="PlaceHolder 2"/>
          <p:cNvSpPr>
            <a:spLocks noGrp="1"/>
          </p:cNvSpPr>
          <p:nvPr>
            <p:ph type="sldNum" idx="18"/>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E5561DC1-A4B5-49FC-9CF6-D0714376378A}"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29" name="Straight Connector 3"/>
          <p:cNvCxnSpPr/>
          <p:nvPr/>
        </p:nvCxnSpPr>
        <p:spPr>
          <a:xfrm>
            <a:off x="6095880" y="569880"/>
            <a:ext cx="3600" cy="11635200"/>
          </a:xfrm>
          <a:prstGeom prst="straightConnector1">
            <a:avLst/>
          </a:prstGeom>
          <a:ln w="12700">
            <a:solidFill>
              <a:srgbClr val="000000"/>
            </a:solidFill>
            <a:round/>
          </a:ln>
        </p:spPr>
      </p:cxnSp>
      <p:cxnSp>
        <p:nvCxnSpPr>
          <p:cNvPr id="30" name="Straight Connector 5"/>
          <p:cNvCxnSpPr/>
          <p:nvPr/>
        </p:nvCxnSpPr>
        <p:spPr>
          <a:xfrm>
            <a:off x="12192120" y="569880"/>
            <a:ext cx="3600" cy="11628720"/>
          </a:xfrm>
          <a:prstGeom prst="straightConnector1">
            <a:avLst/>
          </a:prstGeom>
          <a:ln w="12700">
            <a:solidFill>
              <a:srgbClr val="000000"/>
            </a:solidFill>
            <a:round/>
          </a:ln>
        </p:spPr>
      </p:cxnSp>
      <p:cxnSp>
        <p:nvCxnSpPr>
          <p:cNvPr id="31" name="Straight Connector 7"/>
          <p:cNvCxnSpPr/>
          <p:nvPr/>
        </p:nvCxnSpPr>
        <p:spPr>
          <a:xfrm>
            <a:off x="18288000" y="569880"/>
            <a:ext cx="3600" cy="11625840"/>
          </a:xfrm>
          <a:prstGeom prst="straightConnector1">
            <a:avLst/>
          </a:prstGeom>
          <a:ln w="12700">
            <a:solidFill>
              <a:srgbClr val="000000"/>
            </a:solidFill>
            <a:round/>
          </a:ln>
        </p:spPr>
      </p:cxnSp>
      <p:sp>
        <p:nvSpPr>
          <p:cNvPr id="32" name="PlaceHolder 1"/>
          <p:cNvSpPr>
            <a:spLocks noGrp="1"/>
          </p:cNvSpPr>
          <p:nvPr>
            <p:ph type="ftr" idx="19"/>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33" name="PlaceHolder 2"/>
          <p:cNvSpPr>
            <a:spLocks noGrp="1"/>
          </p:cNvSpPr>
          <p:nvPr>
            <p:ph type="sldNum" idx="20"/>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7B890807-FC87-499B-B640-93E9154883D5}"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69"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34" name="Rectangle 2"/>
          <p:cNvSpPr/>
          <p:nvPr/>
        </p:nvSpPr>
        <p:spPr>
          <a:xfrm>
            <a:off x="0" y="0"/>
            <a:ext cx="24383520" cy="12191400"/>
          </a:xfrm>
          <a:prstGeom prst="rect">
            <a:avLst/>
          </a:prstGeom>
          <a:solidFill>
            <a:srgbClr val="e5f6ff"/>
          </a:solidFill>
          <a:ln w="19050">
            <a:noFill/>
          </a:ln>
        </p:spPr>
        <p:style>
          <a:lnRef idx="2">
            <a:schemeClr val="accent6"/>
          </a:lnRef>
          <a:fillRef idx="1">
            <a:schemeClr val="lt1"/>
          </a:fillRef>
          <a:effectRef idx="0">
            <a:schemeClr val="accent6"/>
          </a:effectRef>
          <a:fontRef idx="minor"/>
        </p:style>
        <p:txBody>
          <a:bodyPr numCol="1" spcCol="0" lIns="90000" rIns="90000" tIns="91440" bIns="91440" anchor="t">
            <a:noAutofit/>
          </a:bodyPr>
          <a:p>
            <a:pPr defTabSz="914400">
              <a:lnSpc>
                <a:spcPct val="100000"/>
              </a:lnSpc>
              <a:tabLst>
                <a:tab algn="l" pos="0"/>
              </a:tabLst>
            </a:pPr>
            <a:endParaRPr b="0" lang="en-US" sz="1400" strike="noStrike" u="none">
              <a:solidFill>
                <a:schemeClr val="dk1"/>
              </a:solidFill>
              <a:effectLst/>
              <a:uFillTx/>
              <a:latin typeface="IBM Plex Sans Light"/>
            </a:endParaRPr>
          </a:p>
        </p:txBody>
      </p:sp>
      <p:pic>
        <p:nvPicPr>
          <p:cNvPr id="35" name="Picture 6" descr="IBM 8-bar logo"/>
          <p:cNvPicPr/>
          <p:nvPr/>
        </p:nvPicPr>
        <p:blipFill>
          <a:blip r:embed="rId2"/>
          <a:stretch/>
        </p:blipFill>
        <p:spPr>
          <a:xfrm>
            <a:off x="22373640" y="12577680"/>
            <a:ext cx="1534680" cy="568800"/>
          </a:xfrm>
          <a:prstGeom prst="rect">
            <a:avLst/>
          </a:prstGeom>
          <a:noFill/>
          <a:ln w="0">
            <a:noFill/>
          </a:ln>
        </p:spPr>
      </p:pic>
    </p:spTree>
  </p:cSld>
  <p:clrMap bg1="dk1" tx1="lt1" bg2="dk2" tx2="lt2" accent1="accent1" accent2="accent2" accent3="accent3" accent4="accent4" accent5="accent5" accent6="accent6" hlink="hlink" folHlink="folHlink"/>
  <p:sldLayoutIdLst>
    <p:sldLayoutId id="2147483671" r:id="rId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36" name="PlaceHolder 1"/>
          <p:cNvSpPr>
            <a:spLocks noGrp="1"/>
          </p:cNvSpPr>
          <p:nvPr>
            <p:ph type="ftr" idx="21"/>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37" name="PlaceHolder 2"/>
          <p:cNvSpPr>
            <a:spLocks noGrp="1"/>
          </p:cNvSpPr>
          <p:nvPr>
            <p:ph type="sldNum" idx="22"/>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5BF3022A-4DD9-4365-BC42-78C164A3B59B}"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73"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38" name="PlaceHolder 1"/>
          <p:cNvSpPr>
            <a:spLocks noGrp="1"/>
          </p:cNvSpPr>
          <p:nvPr>
            <p:ph type="ftr" idx="23"/>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39" name="PlaceHolder 2"/>
          <p:cNvSpPr>
            <a:spLocks noGrp="1"/>
          </p:cNvSpPr>
          <p:nvPr>
            <p:ph type="sldNum" idx="24"/>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84D074FA-33CB-4ACD-BFF4-B3648FA13BB7}"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75"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40" name="PlaceHolder 1"/>
          <p:cNvSpPr>
            <a:spLocks noGrp="1"/>
          </p:cNvSpPr>
          <p:nvPr>
            <p:ph type="ftr" idx="25"/>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41" name="PlaceHolder 2"/>
          <p:cNvSpPr>
            <a:spLocks noGrp="1"/>
          </p:cNvSpPr>
          <p:nvPr>
            <p:ph type="sldNum" idx="26"/>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D6AE7314-DB87-4B74-B1DA-3B2AE17F4457}"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77"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42" name="PlaceHolder 1"/>
          <p:cNvSpPr>
            <a:spLocks noGrp="1"/>
          </p:cNvSpPr>
          <p:nvPr>
            <p:ph type="ftr" idx="27"/>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43" name="PlaceHolder 2"/>
          <p:cNvSpPr>
            <a:spLocks noGrp="1"/>
          </p:cNvSpPr>
          <p:nvPr>
            <p:ph type="sldNum" idx="28"/>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0D987E14-A1ED-42A6-B17A-41E68102C39E}"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79" r:id="rId2"/>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44" name="PlaceHolder 1"/>
          <p:cNvSpPr>
            <a:spLocks noGrp="1"/>
          </p:cNvSpPr>
          <p:nvPr>
            <p:ph type="ftr" idx="29"/>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45" name="PlaceHolder 2"/>
          <p:cNvSpPr>
            <a:spLocks noGrp="1"/>
          </p:cNvSpPr>
          <p:nvPr>
            <p:ph type="sldNum" idx="30"/>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1A45BAC7-DD6B-4F55-99EB-73150BEE1E6D}"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81" r:id="rId2"/>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46" name="PlaceHolder 1"/>
          <p:cNvSpPr>
            <a:spLocks noGrp="1"/>
          </p:cNvSpPr>
          <p:nvPr>
            <p:ph type="ftr" idx="31"/>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47" name="PlaceHolder 2"/>
          <p:cNvSpPr>
            <a:spLocks noGrp="1"/>
          </p:cNvSpPr>
          <p:nvPr>
            <p:ph type="sldNum" idx="32"/>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BD4D31B4-2CFB-4909-9CD8-632004A30194}"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83" r:id="rId2"/>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48" name="Straight Connector 7"/>
          <p:cNvCxnSpPr/>
          <p:nvPr/>
        </p:nvCxnSpPr>
        <p:spPr>
          <a:xfrm>
            <a:off x="12192120" y="569880"/>
            <a:ext cx="3600" cy="11628720"/>
          </a:xfrm>
          <a:prstGeom prst="straightConnector1">
            <a:avLst/>
          </a:prstGeom>
          <a:ln w="12700">
            <a:solidFill>
              <a:srgbClr val="000000"/>
            </a:solidFill>
            <a:round/>
          </a:ln>
        </p:spPr>
      </p:cxnSp>
      <p:cxnSp>
        <p:nvCxnSpPr>
          <p:cNvPr id="49" name="Straight Connector 14"/>
          <p:cNvCxnSpPr/>
          <p:nvPr/>
        </p:nvCxnSpPr>
        <p:spPr>
          <a:xfrm>
            <a:off x="18288000" y="569880"/>
            <a:ext cx="3600" cy="11628720"/>
          </a:xfrm>
          <a:prstGeom prst="straightConnector1">
            <a:avLst/>
          </a:prstGeom>
          <a:ln w="12700">
            <a:solidFill>
              <a:srgbClr val="000000"/>
            </a:solidFill>
            <a:round/>
          </a:ln>
        </p:spPr>
      </p:cxnSp>
      <p:sp>
        <p:nvSpPr>
          <p:cNvPr id="50" name="PlaceHolder 1"/>
          <p:cNvSpPr>
            <a:spLocks noGrp="1"/>
          </p:cNvSpPr>
          <p:nvPr>
            <p:ph type="ftr" idx="33"/>
          </p:nvPr>
        </p:nvSpPr>
        <p:spPr>
          <a:xfrm>
            <a:off x="581040" y="128232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51" name="PlaceHolder 2"/>
          <p:cNvSpPr>
            <a:spLocks noGrp="1"/>
          </p:cNvSpPr>
          <p:nvPr>
            <p:ph type="sldNum" idx="34"/>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A5EC191D-5FBF-4C46-822A-CD3CAA0B2E66}"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85"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1" name="PlaceHolder 1"/>
          <p:cNvSpPr>
            <a:spLocks noGrp="1"/>
          </p:cNvSpPr>
          <p:nvPr>
            <p:ph type="ftr" idx="1"/>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2" name="PlaceHolder 2"/>
          <p:cNvSpPr>
            <a:spLocks noGrp="1"/>
          </p:cNvSpPr>
          <p:nvPr>
            <p:ph type="sldNum" idx="2"/>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851A4261-CF6C-4508-AB74-157DCEF5217D}"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51" r:id="rId2"/>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52" name="Straight Connector 15"/>
          <p:cNvCxnSpPr/>
          <p:nvPr/>
        </p:nvCxnSpPr>
        <p:spPr>
          <a:xfrm>
            <a:off x="576000" y="6095880"/>
            <a:ext cx="23239800" cy="3600"/>
          </a:xfrm>
          <a:prstGeom prst="straightConnector1">
            <a:avLst/>
          </a:prstGeom>
          <a:ln w="12700">
            <a:solidFill>
              <a:srgbClr val="000000"/>
            </a:solidFill>
            <a:round/>
          </a:ln>
        </p:spPr>
      </p:cxnSp>
      <p:cxnSp>
        <p:nvCxnSpPr>
          <p:cNvPr id="53" name="Straight Connector 3"/>
          <p:cNvCxnSpPr/>
          <p:nvPr/>
        </p:nvCxnSpPr>
        <p:spPr>
          <a:xfrm>
            <a:off x="12192120" y="569880"/>
            <a:ext cx="3600" cy="11628720"/>
          </a:xfrm>
          <a:prstGeom prst="straightConnector1">
            <a:avLst/>
          </a:prstGeom>
          <a:ln w="12700">
            <a:solidFill>
              <a:srgbClr val="000000"/>
            </a:solidFill>
            <a:round/>
          </a:ln>
        </p:spPr>
      </p:cxnSp>
      <p:sp>
        <p:nvSpPr>
          <p:cNvPr id="54" name="PlaceHolder 1"/>
          <p:cNvSpPr>
            <a:spLocks noGrp="1"/>
          </p:cNvSpPr>
          <p:nvPr>
            <p:ph type="ftr" idx="35"/>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55" name="PlaceHolder 2"/>
          <p:cNvSpPr>
            <a:spLocks noGrp="1"/>
          </p:cNvSpPr>
          <p:nvPr>
            <p:ph type="sldNum" idx="36"/>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6C811886-5648-451F-89AD-99C9D89D904B}"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87" r:id="rId2"/>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56" name="PlaceHolder 1"/>
          <p:cNvSpPr>
            <a:spLocks noGrp="1"/>
          </p:cNvSpPr>
          <p:nvPr>
            <p:ph type="ftr" idx="37"/>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57" name="PlaceHolder 2"/>
          <p:cNvSpPr>
            <a:spLocks noGrp="1"/>
          </p:cNvSpPr>
          <p:nvPr>
            <p:ph type="sldNum" idx="38"/>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B99CAD3D-324C-41FE-9465-E00A4AA31F52}"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89" r:id="rId2"/>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58" name="PlaceHolder 1"/>
          <p:cNvSpPr>
            <a:spLocks noGrp="1"/>
          </p:cNvSpPr>
          <p:nvPr>
            <p:ph type="ftr" idx="39"/>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59" name="PlaceHolder 2"/>
          <p:cNvSpPr>
            <a:spLocks noGrp="1"/>
          </p:cNvSpPr>
          <p:nvPr>
            <p:ph type="sldNum" idx="40"/>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9D6435BD-B841-4F90-AF9F-90E9EF5E2E2C}"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91" r:id="rId2"/>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pic>
        <p:nvPicPr>
          <p:cNvPr id="60" name="Picture 3" descr="IBM 8-bar logo"/>
          <p:cNvPicPr/>
          <p:nvPr/>
        </p:nvPicPr>
        <p:blipFill>
          <a:blip r:embed="rId2"/>
          <a:stretch/>
        </p:blipFill>
        <p:spPr>
          <a:xfrm>
            <a:off x="22373640" y="12577680"/>
            <a:ext cx="1534680" cy="568800"/>
          </a:xfrm>
          <a:prstGeom prst="rect">
            <a:avLst/>
          </a:prstGeom>
          <a:noFill/>
          <a:ln w="0">
            <a:noFill/>
          </a:ln>
        </p:spPr>
      </p:pic>
    </p:spTree>
  </p:cSld>
  <p:clrMap bg1="dk1" tx1="lt1" bg2="dk2" tx2="lt2" accent1="accent1" accent2="accent2" accent3="accent3" accent4="accent4" accent5="accent5" accent6="accent6" hlink="hlink" folHlink="folHlink"/>
  <p:sldLayoutIdLst>
    <p:sldLayoutId id="2147483693" r:id="rId3"/>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61" name="PlaceHolder 1"/>
          <p:cNvSpPr>
            <a:spLocks noGrp="1"/>
          </p:cNvSpPr>
          <p:nvPr>
            <p:ph type="ftr" idx="41"/>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62" name="PlaceHolder 2"/>
          <p:cNvSpPr>
            <a:spLocks noGrp="1"/>
          </p:cNvSpPr>
          <p:nvPr>
            <p:ph type="sldNum" idx="42"/>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6D116F5B-EFFE-4915-951B-E7350212C4EC}"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95" r:id="rId2"/>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63" name="PlaceHolder 1"/>
          <p:cNvSpPr>
            <a:spLocks noGrp="1"/>
          </p:cNvSpPr>
          <p:nvPr>
            <p:ph type="ftr" idx="43"/>
          </p:nvPr>
        </p:nvSpPr>
        <p:spPr>
          <a:xfrm>
            <a:off x="581040" y="128232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64" name="PlaceHolder 2"/>
          <p:cNvSpPr>
            <a:spLocks noGrp="1"/>
          </p:cNvSpPr>
          <p:nvPr>
            <p:ph type="sldNum" idx="44"/>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6F63B175-B36A-4B0E-90E4-8F397B491715}"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97" r:id="rId2"/>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65" name="PlaceHolder 1"/>
          <p:cNvSpPr>
            <a:spLocks noGrp="1"/>
          </p:cNvSpPr>
          <p:nvPr>
            <p:ph type="ftr" idx="45"/>
          </p:nvPr>
        </p:nvSpPr>
        <p:spPr>
          <a:xfrm>
            <a:off x="581040" y="128232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66" name="PlaceHolder 2"/>
          <p:cNvSpPr>
            <a:spLocks noGrp="1"/>
          </p:cNvSpPr>
          <p:nvPr>
            <p:ph type="sldNum" idx="46"/>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77A14902-392B-4E08-AFBC-FA5D5313DC21}"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99" r:id="rId2"/>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67" name="Straight Connector 22"/>
          <p:cNvCxnSpPr/>
          <p:nvPr/>
        </p:nvCxnSpPr>
        <p:spPr>
          <a:xfrm>
            <a:off x="6095880" y="6095880"/>
            <a:ext cx="17726400" cy="3600"/>
          </a:xfrm>
          <a:prstGeom prst="straightConnector1">
            <a:avLst/>
          </a:prstGeom>
          <a:ln w="12700">
            <a:solidFill>
              <a:srgbClr val="000000"/>
            </a:solidFill>
            <a:round/>
          </a:ln>
        </p:spPr>
      </p:cxnSp>
      <p:cxnSp>
        <p:nvCxnSpPr>
          <p:cNvPr id="68" name="Straight Connector 3"/>
          <p:cNvCxnSpPr/>
          <p:nvPr/>
        </p:nvCxnSpPr>
        <p:spPr>
          <a:xfrm>
            <a:off x="6095880" y="569880"/>
            <a:ext cx="3600" cy="11625840"/>
          </a:xfrm>
          <a:prstGeom prst="straightConnector1">
            <a:avLst/>
          </a:prstGeom>
          <a:ln w="12700">
            <a:solidFill>
              <a:srgbClr val="000000"/>
            </a:solidFill>
            <a:round/>
          </a:ln>
        </p:spPr>
      </p:cxnSp>
      <p:cxnSp>
        <p:nvCxnSpPr>
          <p:cNvPr id="69" name="Straight Connector 10"/>
          <p:cNvCxnSpPr/>
          <p:nvPr/>
        </p:nvCxnSpPr>
        <p:spPr>
          <a:xfrm>
            <a:off x="12192120" y="569880"/>
            <a:ext cx="3600" cy="11628720"/>
          </a:xfrm>
          <a:prstGeom prst="straightConnector1">
            <a:avLst/>
          </a:prstGeom>
          <a:ln w="12700">
            <a:solidFill>
              <a:srgbClr val="000000"/>
            </a:solidFill>
            <a:round/>
          </a:ln>
        </p:spPr>
      </p:cxnSp>
      <p:cxnSp>
        <p:nvCxnSpPr>
          <p:cNvPr id="70" name="Straight Connector 12"/>
          <p:cNvCxnSpPr/>
          <p:nvPr/>
        </p:nvCxnSpPr>
        <p:spPr>
          <a:xfrm>
            <a:off x="18288000" y="569880"/>
            <a:ext cx="3600" cy="11625840"/>
          </a:xfrm>
          <a:prstGeom prst="straightConnector1">
            <a:avLst/>
          </a:prstGeom>
          <a:ln w="12700">
            <a:solidFill>
              <a:srgbClr val="000000"/>
            </a:solidFill>
            <a:round/>
          </a:ln>
        </p:spPr>
      </p:cxnSp>
      <p:sp>
        <p:nvSpPr>
          <p:cNvPr id="71" name="PlaceHolder 1"/>
          <p:cNvSpPr>
            <a:spLocks noGrp="1"/>
          </p:cNvSpPr>
          <p:nvPr>
            <p:ph type="ftr" idx="47"/>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72" name="PlaceHolder 2"/>
          <p:cNvSpPr>
            <a:spLocks noGrp="1"/>
          </p:cNvSpPr>
          <p:nvPr>
            <p:ph type="sldNum" idx="48"/>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5791B2F7-1F0D-4DEC-A99A-EA8EACA7E3BA}"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01" r:id="rId2"/>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73" name="Straight Connector 18"/>
          <p:cNvCxnSpPr/>
          <p:nvPr/>
        </p:nvCxnSpPr>
        <p:spPr>
          <a:xfrm>
            <a:off x="18288000" y="573120"/>
            <a:ext cx="3600" cy="11625480"/>
          </a:xfrm>
          <a:prstGeom prst="straightConnector1">
            <a:avLst/>
          </a:prstGeom>
          <a:ln w="12700">
            <a:solidFill>
              <a:srgbClr val="000000"/>
            </a:solidFill>
            <a:round/>
          </a:ln>
        </p:spPr>
      </p:cxnSp>
      <p:cxnSp>
        <p:nvCxnSpPr>
          <p:cNvPr id="74" name="Straight Connector 15"/>
          <p:cNvCxnSpPr/>
          <p:nvPr/>
        </p:nvCxnSpPr>
        <p:spPr>
          <a:xfrm>
            <a:off x="576000" y="6095880"/>
            <a:ext cx="23231880" cy="3600"/>
          </a:xfrm>
          <a:prstGeom prst="straightConnector1">
            <a:avLst/>
          </a:prstGeom>
          <a:ln w="12700">
            <a:solidFill>
              <a:srgbClr val="000000"/>
            </a:solidFill>
            <a:round/>
          </a:ln>
        </p:spPr>
      </p:cxnSp>
      <p:cxnSp>
        <p:nvCxnSpPr>
          <p:cNvPr id="75" name="Straight Connector 17"/>
          <p:cNvCxnSpPr/>
          <p:nvPr/>
        </p:nvCxnSpPr>
        <p:spPr>
          <a:xfrm>
            <a:off x="6095880" y="6095880"/>
            <a:ext cx="3600" cy="6102720"/>
          </a:xfrm>
          <a:prstGeom prst="straightConnector1">
            <a:avLst/>
          </a:prstGeom>
          <a:ln w="12700">
            <a:solidFill>
              <a:srgbClr val="000000"/>
            </a:solidFill>
            <a:round/>
          </a:ln>
        </p:spPr>
      </p:cxnSp>
      <p:cxnSp>
        <p:nvCxnSpPr>
          <p:cNvPr id="76" name="Straight Connector 4"/>
          <p:cNvCxnSpPr/>
          <p:nvPr/>
        </p:nvCxnSpPr>
        <p:spPr>
          <a:xfrm>
            <a:off x="12192120" y="569880"/>
            <a:ext cx="3600" cy="11628720"/>
          </a:xfrm>
          <a:prstGeom prst="straightConnector1">
            <a:avLst/>
          </a:prstGeom>
          <a:ln w="12700">
            <a:solidFill>
              <a:srgbClr val="000000"/>
            </a:solidFill>
            <a:round/>
          </a:ln>
        </p:spPr>
      </p:cxnSp>
      <p:sp>
        <p:nvSpPr>
          <p:cNvPr id="77" name="PlaceHolder 1"/>
          <p:cNvSpPr>
            <a:spLocks noGrp="1"/>
          </p:cNvSpPr>
          <p:nvPr>
            <p:ph type="ftr" idx="49"/>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78" name="PlaceHolder 2"/>
          <p:cNvSpPr>
            <a:spLocks noGrp="1"/>
          </p:cNvSpPr>
          <p:nvPr>
            <p:ph type="sldNum" idx="50"/>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C5061220-FB55-4585-85FB-B16F66D798E3}"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03" r:id="rId2"/>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79" name="Straight Connector 4"/>
          <p:cNvCxnSpPr/>
          <p:nvPr/>
        </p:nvCxnSpPr>
        <p:spPr>
          <a:xfrm>
            <a:off x="18288000" y="573120"/>
            <a:ext cx="3600" cy="11625480"/>
          </a:xfrm>
          <a:prstGeom prst="straightConnector1">
            <a:avLst/>
          </a:prstGeom>
          <a:ln w="12700">
            <a:solidFill>
              <a:srgbClr val="000000"/>
            </a:solidFill>
            <a:round/>
          </a:ln>
        </p:spPr>
      </p:cxnSp>
      <p:cxnSp>
        <p:nvCxnSpPr>
          <p:cNvPr id="80" name="Straight Connector 12"/>
          <p:cNvCxnSpPr/>
          <p:nvPr/>
        </p:nvCxnSpPr>
        <p:spPr>
          <a:xfrm>
            <a:off x="576000" y="6095880"/>
            <a:ext cx="23231880" cy="3600"/>
          </a:xfrm>
          <a:prstGeom prst="straightConnector1">
            <a:avLst/>
          </a:prstGeom>
          <a:ln w="12700">
            <a:solidFill>
              <a:srgbClr val="000000"/>
            </a:solidFill>
            <a:round/>
          </a:ln>
        </p:spPr>
      </p:cxnSp>
      <p:cxnSp>
        <p:nvCxnSpPr>
          <p:cNvPr id="81" name="Straight Connector 13"/>
          <p:cNvCxnSpPr/>
          <p:nvPr/>
        </p:nvCxnSpPr>
        <p:spPr>
          <a:xfrm>
            <a:off x="6095880" y="6083280"/>
            <a:ext cx="3600" cy="6115320"/>
          </a:xfrm>
          <a:prstGeom prst="straightConnector1">
            <a:avLst/>
          </a:prstGeom>
          <a:ln w="12700">
            <a:solidFill>
              <a:srgbClr val="000000"/>
            </a:solidFill>
            <a:round/>
          </a:ln>
        </p:spPr>
      </p:cxnSp>
      <p:cxnSp>
        <p:nvCxnSpPr>
          <p:cNvPr id="82" name="Straight Connector 14"/>
          <p:cNvCxnSpPr/>
          <p:nvPr/>
        </p:nvCxnSpPr>
        <p:spPr>
          <a:xfrm>
            <a:off x="12192120" y="569880"/>
            <a:ext cx="3600" cy="11628720"/>
          </a:xfrm>
          <a:prstGeom prst="straightConnector1">
            <a:avLst/>
          </a:prstGeom>
          <a:ln w="12700">
            <a:solidFill>
              <a:srgbClr val="000000"/>
            </a:solidFill>
            <a:round/>
          </a:ln>
        </p:spPr>
      </p:cxnSp>
      <p:sp>
        <p:nvSpPr>
          <p:cNvPr id="83" name="PlaceHolder 1"/>
          <p:cNvSpPr>
            <a:spLocks noGrp="1"/>
          </p:cNvSpPr>
          <p:nvPr>
            <p:ph type="ftr" idx="51"/>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84" name="PlaceHolder 2"/>
          <p:cNvSpPr>
            <a:spLocks noGrp="1"/>
          </p:cNvSpPr>
          <p:nvPr>
            <p:ph type="sldNum" idx="52"/>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F01D96D5-4375-4C82-A5E9-247D110798AC}"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05"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3" name="PlaceHolder 1"/>
          <p:cNvSpPr>
            <a:spLocks noGrp="1"/>
          </p:cNvSpPr>
          <p:nvPr>
            <p:ph type="ftr" idx="3"/>
          </p:nvPr>
        </p:nvSpPr>
        <p:spPr>
          <a:xfrm>
            <a:off x="576000" y="12816000"/>
            <a:ext cx="49399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4" name="PlaceHolder 2"/>
          <p:cNvSpPr>
            <a:spLocks noGrp="1"/>
          </p:cNvSpPr>
          <p:nvPr>
            <p:ph type="sldNum" idx="4"/>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DDA74502-E1FB-41CB-8C50-650473E421F1}"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53" r:id="rId2"/>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85" name="PlaceHolder 1"/>
          <p:cNvSpPr>
            <a:spLocks noGrp="1"/>
          </p:cNvSpPr>
          <p:nvPr>
            <p:ph type="ftr" idx="53"/>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07" r:id="rId2"/>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86" name="PlaceHolder 1"/>
          <p:cNvSpPr>
            <a:spLocks noGrp="1"/>
          </p:cNvSpPr>
          <p:nvPr>
            <p:ph type="ftr" idx="54"/>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87" name="PlaceHolder 2"/>
          <p:cNvSpPr>
            <a:spLocks noGrp="1"/>
          </p:cNvSpPr>
          <p:nvPr>
            <p:ph type="sldNum" idx="55"/>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395F9E50-B1D6-4E4E-BA54-B72F123AC86C}"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09" r:id="rId2"/>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88" name="PlaceHolder 1"/>
          <p:cNvSpPr>
            <a:spLocks noGrp="1"/>
          </p:cNvSpPr>
          <p:nvPr>
            <p:ph type="ftr" idx="56"/>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11" r:id="rId2"/>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89" name="PlaceHolder 1"/>
          <p:cNvSpPr>
            <a:spLocks noGrp="1"/>
          </p:cNvSpPr>
          <p:nvPr>
            <p:ph type="sldNum" idx="57"/>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13E587B5-9A6F-4D0C-9326-E36C2762F7DF}"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13" r:id="rId2"/>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pic>
        <p:nvPicPr>
          <p:cNvPr id="90" name="Picture 3" descr="IBM 8-bar logo"/>
          <p:cNvPicPr/>
          <p:nvPr/>
        </p:nvPicPr>
        <p:blipFill>
          <a:blip r:embed="rId2"/>
          <a:stretch/>
        </p:blipFill>
        <p:spPr>
          <a:xfrm>
            <a:off x="22373640" y="12577680"/>
            <a:ext cx="1534680" cy="568800"/>
          </a:xfrm>
          <a:prstGeom prst="rect">
            <a:avLst/>
          </a:prstGeom>
          <a:noFill/>
          <a:ln w="0">
            <a:noFill/>
          </a:ln>
        </p:spPr>
      </p:pic>
    </p:spTree>
  </p:cSld>
  <p:clrMap bg1="dk1" tx1="lt1" bg2="dk2" tx2="lt2" accent1="accent1" accent2="accent2" accent3="accent3" accent4="accent4" accent5="accent5" accent6="accent6" hlink="hlink" folHlink="folHlink"/>
  <p:sldLayoutIdLst>
    <p:sldLayoutId id="2147483715" r:id="rId3"/>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91" name="PlaceHolder 1"/>
          <p:cNvSpPr>
            <a:spLocks noGrp="1"/>
          </p:cNvSpPr>
          <p:nvPr>
            <p:ph type="title"/>
          </p:nvPr>
        </p:nvSpPr>
        <p:spPr>
          <a:xfrm>
            <a:off x="1219320" y="547200"/>
            <a:ext cx="21947760" cy="2289960"/>
          </a:xfrm>
          <a:prstGeom prst="rect">
            <a:avLst/>
          </a:prstGeom>
          <a:noFill/>
          <a:ln w="0">
            <a:noFill/>
          </a:ln>
        </p:spPr>
        <p:txBody>
          <a:bodyPr lIns="0" rIns="0" tIns="0" bIns="0" anchor="ctr">
            <a:noAutofit/>
          </a:bodyPr>
          <a:p>
            <a:pPr indent="0" algn="ctr">
              <a:buNone/>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92" name="PlaceHolder 2"/>
          <p:cNvSpPr>
            <a:spLocks noGrp="1"/>
          </p:cNvSpPr>
          <p:nvPr>
            <p:ph type="body"/>
          </p:nvPr>
        </p:nvSpPr>
        <p:spPr>
          <a:xfrm>
            <a:off x="1219320" y="3209400"/>
            <a:ext cx="21947760" cy="7954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clrMap bg1="dk1" tx1="lt1" bg2="dk2" tx2="lt2" accent1="accent1" accent2="accent2" accent3="accent3" accent4="accent4" accent5="accent5" accent6="accent6" hlink="hlink" folHlink="folHlink"/>
  <p:sldLayoutIdLst>
    <p:sldLayoutId id="2147483717" r:id="rId2"/>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93" name="PlaceHolder 1"/>
          <p:cNvSpPr>
            <a:spLocks noGrp="1"/>
          </p:cNvSpPr>
          <p:nvPr>
            <p:ph type="ftr" idx="58"/>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94" name="PlaceHolder 2"/>
          <p:cNvSpPr>
            <a:spLocks noGrp="1"/>
          </p:cNvSpPr>
          <p:nvPr>
            <p:ph type="sldNum" idx="59"/>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A91DCC2F-73C8-4E29-A6CF-DDA1BDD5B894}"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19" r:id="rId2"/>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95" name="PlaceHolder 1"/>
          <p:cNvSpPr>
            <a:spLocks noGrp="1"/>
          </p:cNvSpPr>
          <p:nvPr>
            <p:ph type="ftr" idx="60"/>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96" name="PlaceHolder 2"/>
          <p:cNvSpPr>
            <a:spLocks noGrp="1"/>
          </p:cNvSpPr>
          <p:nvPr>
            <p:ph type="sldNum" idx="61"/>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1347F9A0-9005-4AB2-B823-CF3CBDA2AE9A}"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21" r:id="rId2"/>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97" name="PlaceHolder 1"/>
          <p:cNvSpPr>
            <a:spLocks noGrp="1"/>
          </p:cNvSpPr>
          <p:nvPr>
            <p:ph type="ftr" idx="62"/>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98" name="PlaceHolder 2"/>
          <p:cNvSpPr>
            <a:spLocks noGrp="1"/>
          </p:cNvSpPr>
          <p:nvPr>
            <p:ph type="sldNum" idx="63"/>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EDE359E4-0757-4464-BD84-A82816ACAE0B}"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23" r:id="rId2"/>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99" name="PlaceHolder 1"/>
          <p:cNvSpPr>
            <a:spLocks noGrp="1"/>
          </p:cNvSpPr>
          <p:nvPr>
            <p:ph type="ftr" idx="64"/>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00" name="PlaceHolder 2"/>
          <p:cNvSpPr>
            <a:spLocks noGrp="1"/>
          </p:cNvSpPr>
          <p:nvPr>
            <p:ph type="sldNum" idx="65"/>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5A7AACB5-3C9F-4A89-A79A-44FA1355739D}"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25"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5" name="Straight Connector 8"/>
          <p:cNvCxnSpPr/>
          <p:nvPr/>
        </p:nvCxnSpPr>
        <p:spPr>
          <a:xfrm>
            <a:off x="12193560" y="569880"/>
            <a:ext cx="3600" cy="11628720"/>
          </a:xfrm>
          <a:prstGeom prst="straightConnector1">
            <a:avLst/>
          </a:prstGeom>
          <a:ln w="12700">
            <a:solidFill>
              <a:srgbClr val="000000"/>
            </a:solidFill>
            <a:round/>
          </a:ln>
        </p:spPr>
      </p:cxnSp>
      <p:sp>
        <p:nvSpPr>
          <p:cNvPr id="6" name="PlaceHolder 1"/>
          <p:cNvSpPr>
            <a:spLocks noGrp="1"/>
          </p:cNvSpPr>
          <p:nvPr>
            <p:ph type="ftr" idx="5"/>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7" name="PlaceHolder 2"/>
          <p:cNvSpPr>
            <a:spLocks noGrp="1"/>
          </p:cNvSpPr>
          <p:nvPr>
            <p:ph type="sldNum" idx="6"/>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2D84FE41-67E9-487A-9819-FDA5CE27F62D}"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55" r:id="rId2"/>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101" name="PlaceHolder 1"/>
          <p:cNvSpPr>
            <a:spLocks noGrp="1"/>
          </p:cNvSpPr>
          <p:nvPr>
            <p:ph type="ftr" idx="66"/>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02" name="PlaceHolder 2"/>
          <p:cNvSpPr>
            <a:spLocks noGrp="1"/>
          </p:cNvSpPr>
          <p:nvPr>
            <p:ph type="sldNum" idx="67"/>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5D823630-C4A6-45FA-9829-BE588E994E71}"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27" r:id="rId2"/>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103" name="PlaceHolder 1"/>
          <p:cNvSpPr>
            <a:spLocks noGrp="1"/>
          </p:cNvSpPr>
          <p:nvPr>
            <p:ph type="ftr" idx="68"/>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04" name="PlaceHolder 2"/>
          <p:cNvSpPr>
            <a:spLocks noGrp="1"/>
          </p:cNvSpPr>
          <p:nvPr>
            <p:ph type="sldNum" idx="69"/>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7A733605-026F-452F-A9C9-A87DE6BF8384}"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
        <p:nvSpPr>
          <p:cNvPr id="105" name="PlaceHolder 3"/>
          <p:cNvSpPr>
            <a:spLocks noGrp="1"/>
          </p:cNvSpPr>
          <p:nvPr>
            <p:ph type="title"/>
          </p:nvPr>
        </p:nvSpPr>
        <p:spPr>
          <a:xfrm>
            <a:off x="1219320" y="547200"/>
            <a:ext cx="21947760" cy="2289960"/>
          </a:xfrm>
          <a:prstGeom prst="rect">
            <a:avLst/>
          </a:prstGeom>
          <a:noFill/>
          <a:ln w="0">
            <a:noFill/>
          </a:ln>
        </p:spPr>
        <p:txBody>
          <a:bodyPr lIns="0" rIns="0" tIns="0" bIns="0" anchor="ctr">
            <a:noAutofit/>
          </a:bodyPr>
          <a:p>
            <a:pPr indent="0" algn="ctr">
              <a:buNone/>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106" name="PlaceHolder 4"/>
          <p:cNvSpPr>
            <a:spLocks noGrp="1"/>
          </p:cNvSpPr>
          <p:nvPr>
            <p:ph type="body"/>
          </p:nvPr>
        </p:nvSpPr>
        <p:spPr>
          <a:xfrm>
            <a:off x="1219320" y="3209400"/>
            <a:ext cx="21947760" cy="7954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clrMap bg1="dk1" tx1="lt1" bg2="dk2" tx2="lt2" accent1="accent1" accent2="accent2" accent3="accent3" accent4="accent4" accent5="accent5" accent6="accent6" hlink="hlink" folHlink="folHlink"/>
  <p:sldLayoutIdLst>
    <p:sldLayoutId id="2147483729" r:id="rId2"/>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107" name="PlaceHolder 1"/>
          <p:cNvSpPr>
            <a:spLocks noGrp="1"/>
          </p:cNvSpPr>
          <p:nvPr>
            <p:ph type="sldNum" idx="70"/>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18F31C69-21B7-407E-8FB9-9415AB947B7A}"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31" r:id="rId2"/>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pic>
        <p:nvPicPr>
          <p:cNvPr id="108" name="Picture 3" descr="IBM 8-bar logo"/>
          <p:cNvPicPr/>
          <p:nvPr/>
        </p:nvPicPr>
        <p:blipFill>
          <a:blip r:embed="rId2"/>
          <a:stretch/>
        </p:blipFill>
        <p:spPr>
          <a:xfrm>
            <a:off x="10465200" y="6168600"/>
            <a:ext cx="3452760" cy="1375560"/>
          </a:xfrm>
          <a:prstGeom prst="rect">
            <a:avLst/>
          </a:prstGeom>
          <a:noFill/>
          <a:ln w="0">
            <a:noFill/>
          </a:ln>
        </p:spPr>
      </p:pic>
    </p:spTree>
  </p:cSld>
  <p:clrMap bg1="dk1" tx1="lt1" bg2="dk2" tx2="lt2" accent1="accent1" accent2="accent2" accent3="accent3" accent4="accent4" accent5="accent5" accent6="accent6" hlink="hlink" folHlink="folHlink"/>
  <p:sldLayoutIdLst>
    <p:sldLayoutId id="2147483733" r:id="rId3"/>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pic>
        <p:nvPicPr>
          <p:cNvPr id="109" name="Picture 2" descr="IBM 8-bar logo"/>
          <p:cNvPicPr/>
          <p:nvPr/>
        </p:nvPicPr>
        <p:blipFill>
          <a:blip r:embed="rId2"/>
          <a:stretch/>
        </p:blipFill>
        <p:spPr>
          <a:xfrm>
            <a:off x="579960" y="12577680"/>
            <a:ext cx="1534680" cy="568800"/>
          </a:xfrm>
          <a:prstGeom prst="rect">
            <a:avLst/>
          </a:prstGeom>
          <a:noFill/>
          <a:ln w="0">
            <a:noFill/>
          </a:ln>
        </p:spPr>
      </p:pic>
    </p:spTree>
  </p:cSld>
  <p:clrMap bg1="dk1" tx1="lt1" bg2="dk2" tx2="lt2" accent1="accent1" accent2="accent2" accent3="accent3" accent4="accent4" accent5="accent5" accent6="accent6" hlink="hlink" folHlink="folHlink"/>
  <p:sldLayoutIdLst>
    <p:sldLayoutId id="2147483735" r:id="rId3"/>
  </p:sldLayoutIdLst>
</p:sldMaster>
</file>

<file path=ppt/slideMasters/slideMaster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pic>
        <p:nvPicPr>
          <p:cNvPr id="110" name="Picture 2" descr="IBM 8-bar logo"/>
          <p:cNvPicPr/>
          <p:nvPr/>
        </p:nvPicPr>
        <p:blipFill>
          <a:blip r:embed="rId2"/>
          <a:stretch/>
        </p:blipFill>
        <p:spPr>
          <a:xfrm>
            <a:off x="579960" y="12577680"/>
            <a:ext cx="1534680" cy="568800"/>
          </a:xfrm>
          <a:prstGeom prst="rect">
            <a:avLst/>
          </a:prstGeom>
          <a:noFill/>
          <a:ln w="0">
            <a:noFill/>
          </a:ln>
        </p:spPr>
      </p:pic>
    </p:spTree>
  </p:cSld>
  <p:clrMap bg1="dk1" tx1="lt1" bg2="dk2" tx2="lt2" accent1="accent1" accent2="accent2" accent3="accent3" accent4="accent4" accent5="accent5" accent6="accent6" hlink="hlink" folHlink="folHlink"/>
  <p:sldLayoutIdLst>
    <p:sldLayoutId id="2147483737" r:id="rId3"/>
  </p:sldLayoutIdLst>
</p:sldMaster>
</file>

<file path=ppt/slideMasters/slideMaster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111" name="PlaceHolder 1"/>
          <p:cNvSpPr>
            <a:spLocks noGrp="1"/>
          </p:cNvSpPr>
          <p:nvPr>
            <p:ph type="ftr" idx="71"/>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12" name="PlaceHolder 2"/>
          <p:cNvSpPr>
            <a:spLocks noGrp="1"/>
          </p:cNvSpPr>
          <p:nvPr>
            <p:ph type="sldNum" idx="72"/>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0B40BF68-4369-4BCC-BE28-49B46D3FFD57}"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39" r:id="rId2"/>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113" name="PlaceHolder 1"/>
          <p:cNvSpPr>
            <a:spLocks noGrp="1"/>
          </p:cNvSpPr>
          <p:nvPr>
            <p:ph type="ftr" idx="73"/>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14" name="PlaceHolder 2"/>
          <p:cNvSpPr>
            <a:spLocks noGrp="1"/>
          </p:cNvSpPr>
          <p:nvPr>
            <p:ph type="sldNum" idx="74"/>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DA068C51-2173-4668-AE4F-9E4DD119DF3F}"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41" r:id="rId2"/>
  </p:sldLayoutIdLst>
</p:sldMaster>
</file>

<file path=ppt/slideMasters/slideMaster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115" name="PlaceHolder 1"/>
          <p:cNvSpPr>
            <a:spLocks noGrp="1"/>
          </p:cNvSpPr>
          <p:nvPr>
            <p:ph type="ftr" idx="75"/>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16" name="PlaceHolder 2"/>
          <p:cNvSpPr>
            <a:spLocks noGrp="1"/>
          </p:cNvSpPr>
          <p:nvPr>
            <p:ph type="sldNum" idx="76"/>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E39F0210-0B3A-47AD-905E-63A4092F8494}"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743"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8" name="PlaceHolder 1"/>
          <p:cNvSpPr>
            <a:spLocks noGrp="1"/>
          </p:cNvSpPr>
          <p:nvPr>
            <p:ph type="ftr" idx="7"/>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9" name="PlaceHolder 2"/>
          <p:cNvSpPr>
            <a:spLocks noGrp="1"/>
          </p:cNvSpPr>
          <p:nvPr>
            <p:ph type="sldNum" idx="8"/>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5740E2E6-FCAB-426D-9BCC-47BF9B0810CC}"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10" name="Straight Connector 9"/>
          <p:cNvCxnSpPr/>
          <p:nvPr/>
        </p:nvCxnSpPr>
        <p:spPr>
          <a:xfrm>
            <a:off x="577800" y="6097680"/>
            <a:ext cx="23238000" cy="3600"/>
          </a:xfrm>
          <a:prstGeom prst="straightConnector1">
            <a:avLst/>
          </a:prstGeom>
          <a:ln w="12700">
            <a:solidFill>
              <a:srgbClr val="000000"/>
            </a:solidFill>
            <a:round/>
          </a:ln>
        </p:spPr>
      </p:cxnSp>
      <p:sp>
        <p:nvSpPr>
          <p:cNvPr id="11" name="PlaceHolder 1"/>
          <p:cNvSpPr>
            <a:spLocks noGrp="1"/>
          </p:cNvSpPr>
          <p:nvPr>
            <p:ph type="ftr" idx="9"/>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2" name="PlaceHolder 2"/>
          <p:cNvSpPr>
            <a:spLocks noGrp="1"/>
          </p:cNvSpPr>
          <p:nvPr>
            <p:ph type="sldNum" idx="10"/>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E1B65A19-5668-4BDA-971C-2B7D066C8BF9}"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13" name="Straight Connector 16"/>
          <p:cNvCxnSpPr/>
          <p:nvPr/>
        </p:nvCxnSpPr>
        <p:spPr>
          <a:xfrm>
            <a:off x="6667200" y="4574880"/>
            <a:ext cx="17148600" cy="3600"/>
          </a:xfrm>
          <a:prstGeom prst="straightConnector1">
            <a:avLst/>
          </a:prstGeom>
          <a:ln w="12700">
            <a:solidFill>
              <a:srgbClr val="000000"/>
            </a:solidFill>
            <a:round/>
          </a:ln>
        </p:spPr>
      </p:cxnSp>
      <p:cxnSp>
        <p:nvCxnSpPr>
          <p:cNvPr id="14" name="Straight Connector 14"/>
          <p:cNvCxnSpPr/>
          <p:nvPr/>
        </p:nvCxnSpPr>
        <p:spPr>
          <a:xfrm>
            <a:off x="6667200" y="9140760"/>
            <a:ext cx="17148600" cy="3600"/>
          </a:xfrm>
          <a:prstGeom prst="straightConnector1">
            <a:avLst/>
          </a:prstGeom>
          <a:ln w="12700">
            <a:solidFill>
              <a:srgbClr val="000000"/>
            </a:solidFill>
            <a:round/>
          </a:ln>
        </p:spPr>
      </p:cxnSp>
      <p:sp>
        <p:nvSpPr>
          <p:cNvPr id="15" name="PlaceHolder 1"/>
          <p:cNvSpPr>
            <a:spLocks noGrp="1"/>
          </p:cNvSpPr>
          <p:nvPr>
            <p:ph type="ftr" idx="11"/>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6" name="PlaceHolder 2"/>
          <p:cNvSpPr>
            <a:spLocks noGrp="1"/>
          </p:cNvSpPr>
          <p:nvPr>
            <p:ph type="sldNum" idx="12"/>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EDF506F3-1A47-407F-A2DB-0C3052ED50EB}"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sp>
        <p:nvSpPr>
          <p:cNvPr id="17" name="PlaceHolder 1"/>
          <p:cNvSpPr>
            <a:spLocks noGrp="1"/>
          </p:cNvSpPr>
          <p:nvPr>
            <p:ph type="ftr" idx="13"/>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18" name="PlaceHolder 2"/>
          <p:cNvSpPr>
            <a:spLocks noGrp="1"/>
          </p:cNvSpPr>
          <p:nvPr>
            <p:ph type="sldNum" idx="14"/>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435925F8-11C7-48B5-A196-5D85AD1EBBEE}"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1"/>
        </a:solidFill>
      </p:bgPr>
    </p:bg>
    <p:spTree>
      <p:nvGrpSpPr>
        <p:cNvPr id="1" name=""/>
        <p:cNvGrpSpPr/>
        <p:nvPr/>
      </p:nvGrpSpPr>
      <p:grpSpPr>
        <a:xfrm>
          <a:off x="0" y="0"/>
          <a:ext cx="0" cy="0"/>
          <a:chOff x="0" y="0"/>
          <a:chExt cx="0" cy="0"/>
        </a:xfrm>
      </p:grpSpPr>
      <p:cxnSp>
        <p:nvCxnSpPr>
          <p:cNvPr id="19" name="Straight Connector 19"/>
          <p:cNvCxnSpPr/>
          <p:nvPr/>
        </p:nvCxnSpPr>
        <p:spPr>
          <a:xfrm>
            <a:off x="6095880" y="3044520"/>
            <a:ext cx="3600" cy="9149040"/>
          </a:xfrm>
          <a:prstGeom prst="straightConnector1">
            <a:avLst/>
          </a:prstGeom>
          <a:ln w="12700">
            <a:solidFill>
              <a:srgbClr val="000000"/>
            </a:solidFill>
            <a:round/>
          </a:ln>
        </p:spPr>
      </p:cxnSp>
      <p:cxnSp>
        <p:nvCxnSpPr>
          <p:cNvPr id="20" name="Straight Connector 20"/>
          <p:cNvCxnSpPr/>
          <p:nvPr/>
        </p:nvCxnSpPr>
        <p:spPr>
          <a:xfrm>
            <a:off x="12188880" y="3044520"/>
            <a:ext cx="3600" cy="9154080"/>
          </a:xfrm>
          <a:prstGeom prst="straightConnector1">
            <a:avLst/>
          </a:prstGeom>
          <a:ln w="12700">
            <a:solidFill>
              <a:srgbClr val="000000"/>
            </a:solidFill>
            <a:round/>
          </a:ln>
        </p:spPr>
      </p:cxnSp>
      <p:cxnSp>
        <p:nvCxnSpPr>
          <p:cNvPr id="21" name="Straight Connector 21"/>
          <p:cNvCxnSpPr/>
          <p:nvPr/>
        </p:nvCxnSpPr>
        <p:spPr>
          <a:xfrm>
            <a:off x="18288000" y="3044520"/>
            <a:ext cx="3600" cy="9154080"/>
          </a:xfrm>
          <a:prstGeom prst="straightConnector1">
            <a:avLst/>
          </a:prstGeom>
          <a:ln w="12700">
            <a:solidFill>
              <a:srgbClr val="000000"/>
            </a:solidFill>
            <a:round/>
          </a:ln>
        </p:spPr>
      </p:cxnSp>
      <p:sp>
        <p:nvSpPr>
          <p:cNvPr id="22" name="PlaceHolder 1"/>
          <p:cNvSpPr>
            <a:spLocks noGrp="1"/>
          </p:cNvSpPr>
          <p:nvPr>
            <p:ph type="ftr" idx="15"/>
          </p:nvPr>
        </p:nvSpPr>
        <p:spPr>
          <a:xfrm>
            <a:off x="576000" y="12816000"/>
            <a:ext cx="4952520" cy="377280"/>
          </a:xfrm>
          <a:prstGeom prst="rect">
            <a:avLst/>
          </a:prstGeom>
          <a:noFill/>
          <a:ln w="0">
            <a:noFill/>
          </a:ln>
        </p:spPr>
        <p:txBody>
          <a:bodyPr lIns="0" rIns="0" tIns="0" bIns="0" anchor="b">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23" name="PlaceHolder 2"/>
          <p:cNvSpPr>
            <a:spLocks noGrp="1"/>
          </p:cNvSpPr>
          <p:nvPr>
            <p:ph type="sldNum" idx="16"/>
          </p:nvPr>
        </p:nvSpPr>
        <p:spPr>
          <a:xfrm>
            <a:off x="23541480" y="12936240"/>
            <a:ext cx="267480" cy="272880"/>
          </a:xfrm>
          <a:prstGeom prst="rect">
            <a:avLst/>
          </a:prstGeom>
          <a:noFill/>
          <a:ln w="12600">
            <a:noFill/>
          </a:ln>
        </p:spPr>
        <p:txBody>
          <a:bodyPr lIns="0" rIns="0" tIns="0" bIns="0" anchor="ctr">
            <a:noAutofit/>
          </a:bodyPr>
          <a:lstStyle>
            <a:lvl1pPr indent="0" algn="r" defTabSz="1829520">
              <a:lnSpc>
                <a:spcPct val="100000"/>
              </a:lnSpc>
              <a:buNone/>
              <a:tabLst>
                <a:tab algn="l" pos="0"/>
              </a:tabLst>
              <a:defRPr b="0" lang="en-US" sz="1600" strike="noStrike" u="none">
                <a:solidFill>
                  <a:schemeClr val="lt1"/>
                </a:solidFill>
                <a:effectLst/>
                <a:uFillTx/>
                <a:latin typeface="IBM Plex Sans"/>
              </a:defRPr>
            </a:lvl1pPr>
          </a:lstStyle>
          <a:p>
            <a:pPr indent="0" algn="r" defTabSz="1829520">
              <a:lnSpc>
                <a:spcPct val="100000"/>
              </a:lnSpc>
              <a:buNone/>
              <a:tabLst>
                <a:tab algn="l" pos="0"/>
              </a:tabLst>
            </a:pPr>
            <a:fld id="{D8D32E8A-2061-4D8D-9200-28D3A749B99C}" type="slidenum">
              <a:rPr b="0" lang="en-US" sz="1600" strike="noStrike" u="none">
                <a:solidFill>
                  <a:schemeClr val="lt1"/>
                </a:solidFill>
                <a:effectLst/>
                <a:uFillTx/>
                <a:latin typeface="IBM Plex Sans"/>
              </a:rPr>
              <a:t>1</a:t>
            </a:fld>
            <a:endParaRPr b="0" lang="en-US" sz="1600" strike="noStrike" u="none">
              <a:solidFill>
                <a:srgbClr val="000000"/>
              </a:solidFill>
              <a:effectLst/>
              <a:uFillTx/>
              <a:latin typeface="Times New Roman"/>
            </a:endParaRPr>
          </a:p>
        </p:txBody>
      </p:sp>
    </p:spTree>
  </p:cSld>
  <p:clrMap bg1="dk1" tx1="lt1" bg2="dk2" tx2="lt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35.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1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4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4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Picture Placeholder 2" descr="Photo of solar panel field with inset photo showing rows of lit windows in an office building "/>
          <p:cNvPicPr/>
          <p:nvPr/>
        </p:nvPicPr>
        <p:blipFill>
          <a:blip r:embed="rId1"/>
          <a:srcRect l="60" t="0" r="60" b="0"/>
          <a:stretch/>
        </p:blipFill>
        <p:spPr>
          <a:xfrm>
            <a:off x="577800" y="571680"/>
            <a:ext cx="16107120" cy="8722080"/>
          </a:xfrm>
          <a:prstGeom prst="rect">
            <a:avLst/>
          </a:prstGeom>
          <a:noFill/>
          <a:ln w="0">
            <a:noFill/>
          </a:ln>
        </p:spPr>
      </p:pic>
      <p:pic>
        <p:nvPicPr>
          <p:cNvPr id="118" name="Picture 1" descr="Photo showing woman adjusting mainframe panels"/>
          <p:cNvPicPr/>
          <p:nvPr/>
        </p:nvPicPr>
        <p:blipFill>
          <a:blip r:embed="rId2"/>
          <a:stretch/>
        </p:blipFill>
        <p:spPr>
          <a:xfrm>
            <a:off x="17145000" y="6172200"/>
            <a:ext cx="6855120" cy="6869880"/>
          </a:xfrm>
          <a:prstGeom prst="rect">
            <a:avLst/>
          </a:prstGeom>
          <a:noFill/>
          <a:ln w="0">
            <a:noFill/>
          </a:ln>
        </p:spPr>
      </p:pic>
      <p:sp>
        <p:nvSpPr>
          <p:cNvPr id="119" name=""/>
          <p:cNvSpPr/>
          <p:nvPr/>
        </p:nvSpPr>
        <p:spPr>
          <a:xfrm>
            <a:off x="602280" y="10105200"/>
            <a:ext cx="13796640" cy="2899800"/>
          </a:xfrm>
          <a:prstGeom prst="rect">
            <a:avLst/>
          </a:prstGeom>
          <a:noFill/>
          <a:ln w="0">
            <a:noFill/>
          </a:ln>
        </p:spPr>
        <p:style>
          <a:lnRef idx="0"/>
          <a:fillRef idx="0"/>
          <a:effectRef idx="0"/>
          <a:fontRef idx="minor"/>
        </p:style>
        <p:txBody>
          <a:bodyPr wrap="none" lIns="90000" rIns="90000" tIns="45000" bIns="45000" anchor="t">
            <a:noAutofit/>
          </a:bodyPr>
          <a:p>
            <a:pPr>
              <a:lnSpc>
                <a:spcPct val="100000"/>
              </a:lnSpc>
            </a:pPr>
            <a:r>
              <a:rPr b="1" lang="en-US" sz="4800" strike="noStrike" u="none">
                <a:solidFill>
                  <a:srgbClr val="ff0000"/>
                </a:solidFill>
                <a:effectLst/>
                <a:uFillTx/>
                <a:latin typeface="Arial"/>
              </a:rPr>
              <a:t>ML applications in Linux kernel BoF</a:t>
            </a:r>
            <a:endParaRPr b="0" lang="en-US" sz="4800" strike="noStrike" u="none">
              <a:solidFill>
                <a:srgbClr val="000000"/>
              </a:solidFill>
              <a:effectLst/>
              <a:uFillTx/>
              <a:latin typeface="Arial"/>
            </a:endParaRPr>
          </a:p>
          <a:p>
            <a:pPr>
              <a:lnSpc>
                <a:spcPct val="100000"/>
              </a:lnSpc>
            </a:pPr>
            <a:endParaRPr b="0" lang="en-US" sz="3200" strike="noStrike" u="none">
              <a:solidFill>
                <a:srgbClr val="000000"/>
              </a:solidFill>
              <a:effectLst/>
              <a:uFillTx/>
              <a:latin typeface="Arial"/>
            </a:endParaRPr>
          </a:p>
          <a:p>
            <a:pPr>
              <a:lnSpc>
                <a:spcPct val="100000"/>
              </a:lnSpc>
            </a:pPr>
            <a:r>
              <a:rPr b="1" lang="en-US" sz="3200" strike="noStrike" u="none">
                <a:solidFill>
                  <a:srgbClr val="0043ce"/>
                </a:solidFill>
                <a:effectLst/>
                <a:uFillTx/>
                <a:latin typeface="Arial"/>
              </a:rPr>
              <a:t>Viacheslav Dubeyko</a:t>
            </a:r>
            <a:endParaRPr b="0" lang="en-US" sz="3200" strike="noStrike" u="none">
              <a:solidFill>
                <a:srgbClr val="000000"/>
              </a:solidFill>
              <a:effectLst/>
              <a:uFillTx/>
              <a:latin typeface="Arial"/>
            </a:endParaRPr>
          </a:p>
          <a:p>
            <a:pPr>
              <a:lnSpc>
                <a:spcPct val="100000"/>
              </a:lnSpc>
            </a:pPr>
            <a:r>
              <a:rPr b="1" lang="en-US" sz="3200" strike="noStrike" u="none">
                <a:solidFill>
                  <a:srgbClr val="0043ce"/>
                </a:solidFill>
                <a:effectLst/>
                <a:uFillTx/>
                <a:latin typeface="Arial"/>
              </a:rPr>
              <a:t>PhD, Linux kernel developer</a:t>
            </a:r>
            <a:endParaRPr b="0" lang="en-US" sz="3200" strike="noStrike" u="none">
              <a:solidFill>
                <a:srgbClr val="000000"/>
              </a:solidFill>
              <a:effectLst/>
              <a:uFillTx/>
              <a:latin typeface="Arial"/>
            </a:endParaRPr>
          </a:p>
          <a:p>
            <a:pPr>
              <a:lnSpc>
                <a:spcPct val="100000"/>
              </a:lnSpc>
            </a:pPr>
            <a:r>
              <a:rPr b="1" lang="en-US" sz="3200" strike="noStrike" u="none">
                <a:solidFill>
                  <a:srgbClr val="0043ce"/>
                </a:solidFill>
                <a:effectLst/>
                <a:uFillTx/>
                <a:latin typeface="Arial"/>
              </a:rPr>
              <a:t>IBM</a:t>
            </a:r>
            <a:endParaRPr b="0" lang="en-US" sz="32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cxnSp>
        <p:nvCxnSpPr>
          <p:cNvPr id="233" name=""/>
          <p:cNvCxnSpPr>
            <a:endCxn id="234" idx="4"/>
          </p:cNvCxnSpPr>
          <p:nvPr/>
        </p:nvCxnSpPr>
        <p:spPr>
          <a:xfrm flipH="1" flipV="1">
            <a:off x="11855520" y="8238240"/>
            <a:ext cx="34560" cy="2632680"/>
          </a:xfrm>
          <a:prstGeom prst="straightConnector1">
            <a:avLst/>
          </a:prstGeom>
          <a:ln w="54720">
            <a:solidFill>
              <a:srgbClr val="ff0000"/>
            </a:solidFill>
            <a:prstDash val="sysDot"/>
            <a:round/>
          </a:ln>
        </p:spPr>
      </p:cxnSp>
      <p:sp>
        <p:nvSpPr>
          <p:cNvPr id="235"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DAMON + ML infrastructure in Linux kernel</a:t>
            </a:r>
            <a:endParaRPr b="0" lang="en-US" sz="4800" strike="noStrike" u="none">
              <a:solidFill>
                <a:srgbClr val="000000"/>
              </a:solidFill>
              <a:effectLst/>
              <a:uFillTx/>
              <a:latin typeface="Arial"/>
            </a:endParaRPr>
          </a:p>
        </p:txBody>
      </p:sp>
      <p:sp>
        <p:nvSpPr>
          <p:cNvPr id="236" name=""/>
          <p:cNvSpPr/>
          <p:nvPr/>
        </p:nvSpPr>
        <p:spPr>
          <a:xfrm>
            <a:off x="5232600" y="2980800"/>
            <a:ext cx="2129040" cy="485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Kernel-space</a:t>
            </a:r>
            <a:endParaRPr b="0" lang="en-US" sz="2600" strike="noStrike" u="none">
              <a:solidFill>
                <a:srgbClr val="000000"/>
              </a:solidFill>
              <a:effectLst/>
              <a:uFillTx/>
              <a:latin typeface="Arial"/>
            </a:endParaRPr>
          </a:p>
        </p:txBody>
      </p:sp>
      <p:sp>
        <p:nvSpPr>
          <p:cNvPr id="237" name=""/>
          <p:cNvSpPr/>
          <p:nvPr/>
        </p:nvSpPr>
        <p:spPr>
          <a:xfrm>
            <a:off x="16752960" y="2980800"/>
            <a:ext cx="1871280" cy="485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User-space</a:t>
            </a:r>
            <a:endParaRPr b="0" lang="en-US" sz="2600" strike="noStrike" u="none">
              <a:solidFill>
                <a:srgbClr val="000000"/>
              </a:solidFill>
              <a:effectLst/>
              <a:uFillTx/>
              <a:latin typeface="Arial"/>
            </a:endParaRPr>
          </a:p>
        </p:txBody>
      </p:sp>
      <p:sp>
        <p:nvSpPr>
          <p:cNvPr id="238" name=""/>
          <p:cNvSpPr/>
          <p:nvPr/>
        </p:nvSpPr>
        <p:spPr>
          <a:xfrm>
            <a:off x="2626920" y="7214400"/>
            <a:ext cx="1410840" cy="485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DAMON</a:t>
            </a:r>
            <a:endParaRPr b="0" lang="en-US" sz="2600" strike="noStrike" u="none">
              <a:solidFill>
                <a:srgbClr val="000000"/>
              </a:solidFill>
              <a:effectLst/>
              <a:uFillTx/>
              <a:latin typeface="Arial"/>
            </a:endParaRPr>
          </a:p>
        </p:txBody>
      </p:sp>
      <p:sp>
        <p:nvSpPr>
          <p:cNvPr id="239" name=""/>
          <p:cNvSpPr/>
          <p:nvPr/>
        </p:nvSpPr>
        <p:spPr>
          <a:xfrm>
            <a:off x="1791000" y="7119000"/>
            <a:ext cx="3200040" cy="685440"/>
          </a:xfrm>
          <a:prstGeom prst="rect">
            <a:avLst/>
          </a:prstGeom>
          <a:noFill/>
          <a:ln w="54720">
            <a:solidFill>
              <a:srgbClr val="3465a4"/>
            </a:solidFill>
            <a:round/>
          </a:ln>
        </p:spPr>
        <p:style>
          <a:lnRef idx="0"/>
          <a:fillRef idx="0"/>
          <a:effectRef idx="0"/>
          <a:fontRef idx="minor"/>
        </p:style>
        <p:txBody>
          <a:bodyPr lIns="117360" rIns="117360" tIns="72360" bIns="72360" anchor="ctr">
            <a:noAutofit/>
          </a:bodyPr>
          <a:p>
            <a:endParaRPr b="0" lang="en-US" sz="1800" strike="noStrike" u="none">
              <a:solidFill>
                <a:srgbClr val="000000"/>
              </a:solidFill>
              <a:effectLst/>
              <a:uFillTx/>
              <a:latin typeface="Arial"/>
            </a:endParaRPr>
          </a:p>
        </p:txBody>
      </p:sp>
      <p:sp>
        <p:nvSpPr>
          <p:cNvPr id="240" name=""/>
          <p:cNvSpPr/>
          <p:nvPr/>
        </p:nvSpPr>
        <p:spPr>
          <a:xfrm>
            <a:off x="7155720" y="7059600"/>
            <a:ext cx="1080720" cy="8816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en-US" sz="2600" strike="noStrike" u="none">
                <a:solidFill>
                  <a:srgbClr val="000000"/>
                </a:solidFill>
                <a:effectLst/>
                <a:uFillTx/>
                <a:latin typeface="Arial"/>
              </a:rPr>
              <a:t>ML</a:t>
            </a:r>
            <a:endParaRPr b="0" lang="en-US" sz="2600" strike="noStrike" u="none">
              <a:solidFill>
                <a:srgbClr val="000000"/>
              </a:solidFill>
              <a:effectLst/>
              <a:uFillTx/>
              <a:latin typeface="Arial"/>
            </a:endParaRPr>
          </a:p>
          <a:p>
            <a:pPr algn="ctr">
              <a:lnSpc>
                <a:spcPct val="100000"/>
              </a:lnSpc>
            </a:pPr>
            <a:r>
              <a:rPr b="0" lang="en-US" sz="2600" strike="noStrike" u="none">
                <a:solidFill>
                  <a:srgbClr val="000000"/>
                </a:solidFill>
                <a:effectLst/>
                <a:uFillTx/>
                <a:latin typeface="Arial"/>
              </a:rPr>
              <a:t>library</a:t>
            </a:r>
            <a:endParaRPr b="0" lang="en-US" sz="2600" strike="noStrike" u="none">
              <a:solidFill>
                <a:srgbClr val="000000"/>
              </a:solidFill>
              <a:effectLst/>
              <a:uFillTx/>
              <a:latin typeface="Arial"/>
            </a:endParaRPr>
          </a:p>
        </p:txBody>
      </p:sp>
      <p:sp>
        <p:nvSpPr>
          <p:cNvPr id="241" name=""/>
          <p:cNvSpPr/>
          <p:nvPr/>
        </p:nvSpPr>
        <p:spPr>
          <a:xfrm>
            <a:off x="6867000" y="6723000"/>
            <a:ext cx="1599840" cy="15998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endParaRPr b="0" lang="en-US" sz="1800" strike="noStrike" u="none">
              <a:solidFill>
                <a:srgbClr val="000000"/>
              </a:solidFill>
              <a:effectLst/>
              <a:uFillTx/>
              <a:latin typeface="Arial"/>
            </a:endParaRPr>
          </a:p>
        </p:txBody>
      </p:sp>
      <p:sp>
        <p:nvSpPr>
          <p:cNvPr id="242" name=""/>
          <p:cNvSpPr/>
          <p:nvPr/>
        </p:nvSpPr>
        <p:spPr>
          <a:xfrm>
            <a:off x="11403000" y="6922440"/>
            <a:ext cx="933480" cy="485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sysfs</a:t>
            </a:r>
            <a:endParaRPr b="0" lang="en-US" sz="2600" strike="noStrike" u="none">
              <a:solidFill>
                <a:srgbClr val="000000"/>
              </a:solidFill>
              <a:effectLst/>
              <a:uFillTx/>
              <a:latin typeface="Arial"/>
            </a:endParaRPr>
          </a:p>
        </p:txBody>
      </p:sp>
      <p:sp>
        <p:nvSpPr>
          <p:cNvPr id="234" name=""/>
          <p:cNvSpPr/>
          <p:nvPr/>
        </p:nvSpPr>
        <p:spPr>
          <a:xfrm>
            <a:off x="11055600" y="6638400"/>
            <a:ext cx="1599840" cy="1599840"/>
          </a:xfrm>
          <a:prstGeom prst="ellipse">
            <a:avLst/>
          </a:prstGeom>
          <a:noFill/>
          <a:ln w="54720">
            <a:solidFill>
              <a:srgbClr val="ff0000"/>
            </a:solidFill>
            <a:round/>
          </a:ln>
        </p:spPr>
        <p:style>
          <a:lnRef idx="0"/>
          <a:fillRef idx="0"/>
          <a:effectRef idx="0"/>
          <a:fontRef idx="minor"/>
        </p:style>
        <p:txBody>
          <a:bodyPr lIns="117360" rIns="117360" tIns="72360" bIns="72360" anchor="ctr">
            <a:noAutofit/>
          </a:bodyPr>
          <a:p>
            <a:endParaRPr b="0" lang="en-US" sz="1800" strike="noStrike" u="none">
              <a:solidFill>
                <a:srgbClr val="000000"/>
              </a:solidFill>
              <a:effectLst/>
              <a:uFillTx/>
              <a:latin typeface="Arial"/>
            </a:endParaRPr>
          </a:p>
        </p:txBody>
      </p:sp>
      <p:cxnSp>
        <p:nvCxnSpPr>
          <p:cNvPr id="243" name=""/>
          <p:cNvCxnSpPr/>
          <p:nvPr/>
        </p:nvCxnSpPr>
        <p:spPr>
          <a:xfrm flipH="1" flipV="1">
            <a:off x="11820240" y="2622960"/>
            <a:ext cx="19080" cy="4016520"/>
          </a:xfrm>
          <a:prstGeom prst="straightConnector1">
            <a:avLst/>
          </a:prstGeom>
          <a:ln w="54720">
            <a:solidFill>
              <a:srgbClr val="ff0000"/>
            </a:solidFill>
            <a:prstDash val="sysDot"/>
            <a:round/>
          </a:ln>
        </p:spPr>
      </p:cxnSp>
      <p:sp>
        <p:nvSpPr>
          <p:cNvPr id="244" name=""/>
          <p:cNvSpPr/>
          <p:nvPr/>
        </p:nvSpPr>
        <p:spPr>
          <a:xfrm>
            <a:off x="11367000" y="7442640"/>
            <a:ext cx="1062360" cy="485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FUSE</a:t>
            </a:r>
            <a:endParaRPr b="0" lang="en-US" sz="2600" strike="noStrike" u="none">
              <a:solidFill>
                <a:srgbClr val="000000"/>
              </a:solidFill>
              <a:effectLst/>
              <a:uFillTx/>
              <a:latin typeface="Arial"/>
            </a:endParaRPr>
          </a:p>
        </p:txBody>
      </p:sp>
      <p:cxnSp>
        <p:nvCxnSpPr>
          <p:cNvPr id="245" name=""/>
          <p:cNvCxnSpPr/>
          <p:nvPr/>
        </p:nvCxnSpPr>
        <p:spPr>
          <a:xfrm>
            <a:off x="11360880" y="7417800"/>
            <a:ext cx="1012680" cy="720"/>
          </a:xfrm>
          <a:prstGeom prst="straightConnector1">
            <a:avLst/>
          </a:prstGeom>
          <a:ln w="54720">
            <a:solidFill>
              <a:srgbClr val="3465a4"/>
            </a:solidFill>
            <a:round/>
          </a:ln>
        </p:spPr>
      </p:cxnSp>
      <p:sp>
        <p:nvSpPr>
          <p:cNvPr id="246" name=""/>
          <p:cNvSpPr/>
          <p:nvPr/>
        </p:nvSpPr>
        <p:spPr>
          <a:xfrm>
            <a:off x="15868080" y="6699600"/>
            <a:ext cx="1008000" cy="8816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en-US" sz="2600" strike="noStrike" u="none">
                <a:solidFill>
                  <a:srgbClr val="000000"/>
                </a:solidFill>
                <a:effectLst/>
                <a:uFillTx/>
                <a:latin typeface="Arial"/>
              </a:rPr>
              <a:t>ML</a:t>
            </a:r>
            <a:endParaRPr b="0" lang="en-US" sz="2600" strike="noStrike" u="none">
              <a:solidFill>
                <a:srgbClr val="000000"/>
              </a:solidFill>
              <a:effectLst/>
              <a:uFillTx/>
              <a:latin typeface="Arial"/>
            </a:endParaRPr>
          </a:p>
          <a:p>
            <a:pPr algn="ctr">
              <a:lnSpc>
                <a:spcPct val="100000"/>
              </a:lnSpc>
            </a:pPr>
            <a:r>
              <a:rPr b="0" lang="en-US" sz="2600" strike="noStrike" u="none">
                <a:solidFill>
                  <a:srgbClr val="000000"/>
                </a:solidFill>
                <a:effectLst/>
                <a:uFillTx/>
                <a:latin typeface="Arial"/>
              </a:rPr>
              <a:t>agent</a:t>
            </a:r>
            <a:endParaRPr b="0" lang="en-US" sz="2600" strike="noStrike" u="none">
              <a:solidFill>
                <a:srgbClr val="000000"/>
              </a:solidFill>
              <a:effectLst/>
              <a:uFillTx/>
              <a:latin typeface="Arial"/>
            </a:endParaRPr>
          </a:p>
        </p:txBody>
      </p:sp>
      <p:sp>
        <p:nvSpPr>
          <p:cNvPr id="247" name=""/>
          <p:cNvSpPr/>
          <p:nvPr/>
        </p:nvSpPr>
        <p:spPr>
          <a:xfrm>
            <a:off x="15542640" y="6363000"/>
            <a:ext cx="1599840" cy="15998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endParaRPr b="0" lang="en-US" sz="1800" strike="noStrike" u="none">
              <a:solidFill>
                <a:srgbClr val="000000"/>
              </a:solidFill>
              <a:effectLst/>
              <a:uFillTx/>
              <a:latin typeface="Arial"/>
            </a:endParaRPr>
          </a:p>
        </p:txBody>
      </p:sp>
      <p:sp>
        <p:nvSpPr>
          <p:cNvPr id="248" name=""/>
          <p:cNvSpPr/>
          <p:nvPr/>
        </p:nvSpPr>
        <p:spPr>
          <a:xfrm>
            <a:off x="20090520" y="5230800"/>
            <a:ext cx="1338480" cy="485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Storage</a:t>
            </a:r>
            <a:endParaRPr b="0" lang="en-US" sz="2600" strike="noStrike" u="none">
              <a:solidFill>
                <a:srgbClr val="000000"/>
              </a:solidFill>
              <a:effectLst/>
              <a:uFillTx/>
              <a:latin typeface="Arial"/>
            </a:endParaRPr>
          </a:p>
        </p:txBody>
      </p:sp>
      <p:sp>
        <p:nvSpPr>
          <p:cNvPr id="249" name=""/>
          <p:cNvSpPr/>
          <p:nvPr/>
        </p:nvSpPr>
        <p:spPr>
          <a:xfrm>
            <a:off x="19938600" y="5135400"/>
            <a:ext cx="1599840" cy="685440"/>
          </a:xfrm>
          <a:prstGeom prst="rect">
            <a:avLst/>
          </a:prstGeom>
          <a:noFill/>
          <a:ln w="54720">
            <a:solidFill>
              <a:srgbClr val="3465a4"/>
            </a:solidFill>
            <a:round/>
          </a:ln>
        </p:spPr>
        <p:style>
          <a:lnRef idx="0"/>
          <a:fillRef idx="0"/>
          <a:effectRef idx="0"/>
          <a:fontRef idx="minor"/>
        </p:style>
        <p:txBody>
          <a:bodyPr lIns="117360" rIns="117360" tIns="72360" bIns="72360" anchor="ctr">
            <a:noAutofit/>
          </a:bodyPr>
          <a:p>
            <a:endParaRPr b="0" lang="en-US" sz="1800" strike="noStrike" u="none">
              <a:solidFill>
                <a:srgbClr val="000000"/>
              </a:solidFill>
              <a:effectLst/>
              <a:uFillTx/>
              <a:latin typeface="Arial"/>
            </a:endParaRPr>
          </a:p>
        </p:txBody>
      </p:sp>
      <p:sp>
        <p:nvSpPr>
          <p:cNvPr id="250" name=""/>
          <p:cNvSpPr/>
          <p:nvPr/>
        </p:nvSpPr>
        <p:spPr>
          <a:xfrm>
            <a:off x="20342520" y="9419400"/>
            <a:ext cx="897120" cy="485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GPU</a:t>
            </a:r>
            <a:endParaRPr b="0" lang="en-US" sz="2600" strike="noStrike" u="none">
              <a:solidFill>
                <a:srgbClr val="000000"/>
              </a:solidFill>
              <a:effectLst/>
              <a:uFillTx/>
              <a:latin typeface="Arial"/>
            </a:endParaRPr>
          </a:p>
        </p:txBody>
      </p:sp>
      <p:sp>
        <p:nvSpPr>
          <p:cNvPr id="251" name=""/>
          <p:cNvSpPr/>
          <p:nvPr/>
        </p:nvSpPr>
        <p:spPr>
          <a:xfrm>
            <a:off x="19974600" y="9324000"/>
            <a:ext cx="1599840" cy="685440"/>
          </a:xfrm>
          <a:prstGeom prst="rect">
            <a:avLst/>
          </a:prstGeom>
          <a:noFill/>
          <a:ln w="54720">
            <a:solidFill>
              <a:srgbClr val="3465a4"/>
            </a:solidFill>
            <a:round/>
          </a:ln>
        </p:spPr>
        <p:style>
          <a:lnRef idx="0"/>
          <a:fillRef idx="0"/>
          <a:effectRef idx="0"/>
          <a:fontRef idx="minor"/>
        </p:style>
        <p:txBody>
          <a:bodyPr lIns="117360" rIns="117360" tIns="72360" bIns="72360" anchor="ctr">
            <a:noAutofit/>
          </a:bodyPr>
          <a:p>
            <a:endParaRPr b="0" lang="en-US" sz="1800" strike="noStrike" u="none">
              <a:solidFill>
                <a:srgbClr val="000000"/>
              </a:solidFill>
              <a:effectLst/>
              <a:uFillTx/>
              <a:latin typeface="Arial"/>
            </a:endParaRPr>
          </a:p>
        </p:txBody>
      </p:sp>
      <p:cxnSp>
        <p:nvCxnSpPr>
          <p:cNvPr id="252" name=""/>
          <p:cNvCxnSpPr>
            <a:stCxn id="247" idx="7"/>
            <a:endCxn id="249" idx="1"/>
          </p:cNvCxnSpPr>
          <p:nvPr/>
        </p:nvCxnSpPr>
        <p:spPr>
          <a:xfrm flipV="1">
            <a:off x="16908480" y="5478120"/>
            <a:ext cx="3030480" cy="1119240"/>
          </a:xfrm>
          <a:prstGeom prst="straightConnector1">
            <a:avLst/>
          </a:prstGeom>
          <a:ln w="54720">
            <a:solidFill>
              <a:srgbClr val="2a6099"/>
            </a:solidFill>
            <a:round/>
            <a:headEnd len="med" type="triangle" w="med"/>
            <a:tailEnd len="med" type="triangle" w="med"/>
          </a:ln>
        </p:spPr>
      </p:cxnSp>
      <p:cxnSp>
        <p:nvCxnSpPr>
          <p:cNvPr id="253" name=""/>
          <p:cNvCxnSpPr>
            <a:stCxn id="247" idx="5"/>
            <a:endCxn id="251" idx="1"/>
          </p:cNvCxnSpPr>
          <p:nvPr/>
        </p:nvCxnSpPr>
        <p:spPr>
          <a:xfrm>
            <a:off x="16908480" y="7728840"/>
            <a:ext cx="3066480" cy="1938240"/>
          </a:xfrm>
          <a:prstGeom prst="straightConnector1">
            <a:avLst/>
          </a:prstGeom>
          <a:ln w="54720">
            <a:solidFill>
              <a:srgbClr val="2a6099"/>
            </a:solidFill>
            <a:round/>
            <a:headEnd len="med" type="triangle" w="med"/>
            <a:tailEnd len="med" type="triangle" w="med"/>
          </a:ln>
        </p:spPr>
      </p:cxnSp>
      <p:cxnSp>
        <p:nvCxnSpPr>
          <p:cNvPr id="254" name=""/>
          <p:cNvCxnSpPr>
            <a:stCxn id="251" idx="0"/>
            <a:endCxn id="249" idx="2"/>
          </p:cNvCxnSpPr>
          <p:nvPr/>
        </p:nvCxnSpPr>
        <p:spPr>
          <a:xfrm flipH="1" flipV="1">
            <a:off x="20738520" y="5820840"/>
            <a:ext cx="36360" cy="3503520"/>
          </a:xfrm>
          <a:prstGeom prst="straightConnector1">
            <a:avLst/>
          </a:prstGeom>
          <a:ln w="54720">
            <a:solidFill>
              <a:srgbClr val="2a6099"/>
            </a:solidFill>
            <a:round/>
            <a:headEnd len="med" type="triangle" w="med"/>
            <a:tailEnd len="med" type="triangle" w="med"/>
          </a:ln>
        </p:spPr>
      </p:cxnSp>
      <p:cxnSp>
        <p:nvCxnSpPr>
          <p:cNvPr id="255" name=""/>
          <p:cNvCxnSpPr>
            <a:stCxn id="247" idx="2"/>
            <a:endCxn id="247" idx="0"/>
          </p:cNvCxnSpPr>
          <p:nvPr/>
        </p:nvCxnSpPr>
        <p:spPr>
          <a:xfrm flipH="1" rot="10800000">
            <a:off x="15542640" y="6363000"/>
            <a:ext cx="800280" cy="800280"/>
          </a:xfrm>
          <a:prstGeom prst="curvedConnector4">
            <a:avLst>
              <a:gd name="adj1" fmla="val -77812"/>
              <a:gd name="adj2" fmla="val 170747"/>
            </a:avLst>
          </a:prstGeom>
          <a:ln w="54720">
            <a:solidFill>
              <a:srgbClr val="ff0000"/>
            </a:solidFill>
            <a:round/>
            <a:tailEnd len="med" type="triangle" w="med"/>
          </a:ln>
        </p:spPr>
      </p:cxnSp>
      <p:sp>
        <p:nvSpPr>
          <p:cNvPr id="256" name=""/>
          <p:cNvSpPr/>
          <p:nvPr/>
        </p:nvSpPr>
        <p:spPr>
          <a:xfrm>
            <a:off x="5268600" y="7110000"/>
            <a:ext cx="1371600" cy="685800"/>
          </a:xfrm>
          <a:prstGeom prst="leftRightArrow">
            <a:avLst>
              <a:gd name="adj1" fmla="val 50000"/>
              <a:gd name="adj2" fmla="val 39815"/>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endParaRPr b="0" lang="en-US" sz="1800" strike="noStrike" u="none">
              <a:solidFill>
                <a:srgbClr val="000000"/>
              </a:solidFill>
              <a:effectLst/>
              <a:uFillTx/>
              <a:latin typeface="Arial"/>
            </a:endParaRPr>
          </a:p>
        </p:txBody>
      </p:sp>
      <p:sp>
        <p:nvSpPr>
          <p:cNvPr id="257" name=""/>
          <p:cNvSpPr/>
          <p:nvPr/>
        </p:nvSpPr>
        <p:spPr>
          <a:xfrm>
            <a:off x="8652960" y="7110000"/>
            <a:ext cx="2138040" cy="685800"/>
          </a:xfrm>
          <a:prstGeom prst="leftRightArrow">
            <a:avLst>
              <a:gd name="adj1" fmla="val 50000"/>
              <a:gd name="adj2" fmla="val 62063"/>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endParaRPr b="0" lang="en-US" sz="1800" strike="noStrike" u="none">
              <a:solidFill>
                <a:srgbClr val="000000"/>
              </a:solidFill>
              <a:effectLst/>
              <a:uFillTx/>
              <a:latin typeface="Arial"/>
            </a:endParaRPr>
          </a:p>
        </p:txBody>
      </p:sp>
      <p:sp>
        <p:nvSpPr>
          <p:cNvPr id="258" name=""/>
          <p:cNvSpPr/>
          <p:nvPr/>
        </p:nvSpPr>
        <p:spPr>
          <a:xfrm>
            <a:off x="12828960" y="7110000"/>
            <a:ext cx="2138040" cy="685800"/>
          </a:xfrm>
          <a:prstGeom prst="leftRightArrow">
            <a:avLst>
              <a:gd name="adj1" fmla="val 50000"/>
              <a:gd name="adj2" fmla="val 62063"/>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endParaRPr b="0" lang="en-US" sz="18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694361F1-DE1D-402E-AA09-97F87FBDE687}" type="slidenum">
              <a:t>10</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Discussion</a:t>
            </a:r>
            <a:endParaRPr b="0" lang="en-US" sz="4800" strike="noStrike" u="none">
              <a:solidFill>
                <a:srgbClr val="000000"/>
              </a:solidFill>
              <a:effectLst/>
              <a:uFillTx/>
              <a:latin typeface="Arial"/>
            </a:endParaRPr>
          </a:p>
        </p:txBody>
      </p:sp>
      <p:sp>
        <p:nvSpPr>
          <p:cNvPr id="260" name=""/>
          <p:cNvSpPr/>
          <p:nvPr/>
        </p:nvSpPr>
        <p:spPr>
          <a:xfrm>
            <a:off x="565200" y="1754640"/>
            <a:ext cx="22401720" cy="268884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ML infrastructure in Linux kernel</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ML for kernel testing and bug fix</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ML methods for memory access patterns analysis</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Any other topic????</a:t>
            </a:r>
            <a:endParaRPr b="0" lang="en-US" sz="32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2CB3B709-24A9-49BC-82B9-DD33D315E280}" type="slidenum">
              <a:t>11</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Google Shape;336;p33" descr="An image of a lake, mountains, and sky at night"/>
          <p:cNvPicPr/>
          <p:nvPr/>
        </p:nvPicPr>
        <p:blipFill>
          <a:blip r:embed="rId1"/>
          <a:srcRect l="0" t="15730" r="0" b="0"/>
          <a:stretch/>
        </p:blipFill>
        <p:spPr>
          <a:xfrm>
            <a:off x="1263600" y="450720"/>
            <a:ext cx="22019760" cy="12385080"/>
          </a:xfrm>
          <a:prstGeom prst="rect">
            <a:avLst/>
          </a:prstGeom>
          <a:noFill/>
          <a:ln w="0">
            <a:noFill/>
          </a:ln>
        </p:spPr>
      </p:pic>
      <p:sp>
        <p:nvSpPr>
          <p:cNvPr id="262" name=""/>
          <p:cNvSpPr/>
          <p:nvPr/>
        </p:nvSpPr>
        <p:spPr>
          <a:xfrm>
            <a:off x="10287000" y="5710320"/>
            <a:ext cx="4033440" cy="940680"/>
          </a:xfrm>
          <a:prstGeom prst="rect">
            <a:avLst/>
          </a:prstGeom>
          <a:noFill/>
          <a:ln w="0">
            <a:noFill/>
          </a:ln>
        </p:spPr>
        <p:style>
          <a:lnRef idx="0"/>
          <a:fillRef idx="0"/>
          <a:effectRef idx="0"/>
          <a:fontRef idx="minor"/>
        </p:style>
        <p:txBody>
          <a:bodyPr wrap="none" lIns="90000" rIns="90000" tIns="45000" bIns="45000" anchor="t">
            <a:noAutofit/>
          </a:bodyPr>
          <a:p>
            <a:pPr>
              <a:lnSpc>
                <a:spcPct val="100000"/>
              </a:lnSpc>
            </a:pPr>
            <a:r>
              <a:rPr b="0" lang="en-US" sz="6000" strike="noStrike" u="none">
                <a:solidFill>
                  <a:srgbClr val="ffffff"/>
                </a:solidFill>
                <a:effectLst/>
                <a:uFillTx/>
                <a:latin typeface="Arial"/>
              </a:rPr>
              <a:t>Questions?</a:t>
            </a:r>
            <a:endParaRPr b="0" lang="en-US" sz="6000" strike="noStrike" u="none">
              <a:solidFill>
                <a:srgbClr val="000000"/>
              </a:solidFill>
              <a:effectLst/>
              <a:uFillTx/>
              <a:latin typeface="Arial"/>
            </a:endParaRPr>
          </a:p>
        </p:txBody>
      </p:sp>
      <p:sp>
        <p:nvSpPr>
          <p:cNvPr id="2" name="PlaceHolder 1"/>
          <p:cNvSpPr>
            <a:spLocks noGrp="1"/>
          </p:cNvSpPr>
          <p:nvPr>
            <p:ph type="sldNum" idx="69"/>
          </p:nvPr>
        </p:nvSpPr>
        <p:spPr/>
        <p:txBody>
          <a:bodyPr/>
          <a:p>
            <a:fld id="{8AA74727-1D1A-487B-90B1-CDE99D36D8D0}" type="slidenum">
              <a:t>12</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ML in Linux kernel</a:t>
            </a:r>
            <a:endParaRPr b="0" lang="en-US" sz="4800" strike="noStrike" u="none">
              <a:solidFill>
                <a:srgbClr val="000000"/>
              </a:solidFill>
              <a:effectLst/>
              <a:uFillTx/>
              <a:latin typeface="Arial"/>
            </a:endParaRPr>
          </a:p>
        </p:txBody>
      </p:sp>
      <p:sp>
        <p:nvSpPr>
          <p:cNvPr id="121" name=""/>
          <p:cNvSpPr/>
          <p:nvPr/>
        </p:nvSpPr>
        <p:spPr>
          <a:xfrm>
            <a:off x="565200" y="1754640"/>
            <a:ext cx="22401720" cy="716112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buClr>
                <a:srgbClr val="000000"/>
              </a:buClr>
              <a:buSzPct val="45000"/>
              <a:buFont typeface="Wingdings" charset="2"/>
              <a:buChar char=""/>
            </a:pPr>
            <a:r>
              <a:rPr b="0" lang="en-US" sz="3200" strike="noStrike" u="none">
                <a:solidFill>
                  <a:srgbClr val="000000"/>
                </a:solidFill>
                <a:effectLst/>
                <a:uFillTx/>
                <a:latin typeface="Arial"/>
              </a:rPr>
              <a:t>The number of areas of </a:t>
            </a:r>
            <a:r>
              <a:rPr b="1" lang="en-US" sz="3200" strike="noStrike" u="none">
                <a:solidFill>
                  <a:srgbClr val="ff0000"/>
                </a:solidFill>
                <a:effectLst/>
                <a:uFillTx/>
                <a:latin typeface="Arial"/>
              </a:rPr>
              <a:t>Machine Learning (ML)</a:t>
            </a:r>
            <a:r>
              <a:rPr b="0" lang="en-US" sz="3200" strike="noStrike" u="none">
                <a:solidFill>
                  <a:srgbClr val="000000"/>
                </a:solidFill>
                <a:effectLst/>
                <a:uFillTx/>
                <a:latin typeface="Arial"/>
              </a:rPr>
              <a:t> approaches application is </a:t>
            </a:r>
            <a:r>
              <a:rPr b="1" lang="en-US" sz="3200" strike="noStrike" u="none">
                <a:solidFill>
                  <a:srgbClr val="ff0000"/>
                </a:solidFill>
                <a:effectLst/>
                <a:uFillTx/>
                <a:latin typeface="Arial"/>
              </a:rPr>
              <a:t>growing</a:t>
            </a:r>
            <a:r>
              <a:rPr b="0" lang="en-US" sz="3200" strike="noStrike" u="none">
                <a:solidFill>
                  <a:srgbClr val="000000"/>
                </a:solidFill>
                <a:effectLst/>
                <a:uFillTx/>
                <a:latin typeface="Arial"/>
              </a:rPr>
              <a:t> with every day.</a:t>
            </a:r>
            <a:endParaRPr b="0" lang="en-US" sz="3200" strike="noStrike" u="none">
              <a:solidFill>
                <a:srgbClr val="000000"/>
              </a:solidFill>
              <a:effectLst/>
              <a:uFillTx/>
              <a:latin typeface="Arial"/>
            </a:endParaRPr>
          </a:p>
          <a:p>
            <a:pPr marL="216000" indent="-216000">
              <a:lnSpc>
                <a:spcPct val="150000"/>
              </a:lnSpc>
              <a:buClr>
                <a:srgbClr val="000000"/>
              </a:buClr>
              <a:buSzPct val="45000"/>
              <a:buFont typeface="Wingdings" charset="2"/>
              <a:buChar char=""/>
            </a:pPr>
            <a:r>
              <a:rPr b="0" lang="en-US" sz="3200" strike="noStrike" u="none">
                <a:solidFill>
                  <a:srgbClr val="000000"/>
                </a:solidFill>
                <a:effectLst/>
                <a:uFillTx/>
                <a:latin typeface="Arial"/>
              </a:rPr>
              <a:t>There are already research works and industry efforts to employ </a:t>
            </a:r>
            <a:r>
              <a:rPr b="1" lang="en-US" sz="3200" strike="noStrike" u="none">
                <a:solidFill>
                  <a:srgbClr val="0093d9"/>
                </a:solidFill>
                <a:effectLst/>
                <a:uFillTx/>
                <a:latin typeface="Arial"/>
              </a:rPr>
              <a:t>ML approaches in Linux kernel</a:t>
            </a:r>
            <a:r>
              <a:rPr b="0" lang="en-US" sz="3200" strike="noStrike" u="none">
                <a:solidFill>
                  <a:srgbClr val="000000"/>
                </a:solidFill>
                <a:effectLst/>
                <a:uFillTx/>
                <a:latin typeface="Arial"/>
              </a:rPr>
              <a:t>.</a:t>
            </a:r>
            <a:endParaRPr b="0" lang="en-US" sz="3200" strike="noStrike" u="none">
              <a:solidFill>
                <a:srgbClr val="000000"/>
              </a:solidFill>
              <a:effectLst/>
              <a:uFillTx/>
              <a:latin typeface="Arial"/>
            </a:endParaRPr>
          </a:p>
          <a:p>
            <a:pPr marL="216000" indent="-216000">
              <a:lnSpc>
                <a:spcPct val="150000"/>
              </a:lnSpc>
              <a:buClr>
                <a:srgbClr val="000000"/>
              </a:buClr>
              <a:buSzPct val="45000"/>
              <a:buFont typeface="Wingdings" charset="2"/>
              <a:buChar char=""/>
            </a:pPr>
            <a:r>
              <a:rPr b="0" lang="en-US" sz="3200" strike="noStrike" u="none">
                <a:solidFill>
                  <a:srgbClr val="000000"/>
                </a:solidFill>
                <a:effectLst/>
                <a:uFillTx/>
                <a:latin typeface="Arial"/>
              </a:rPr>
              <a:t>The using of ML approaches in Linux kernel is </a:t>
            </a:r>
            <a:r>
              <a:rPr b="1" lang="en-US" sz="3200" strike="noStrike" u="none">
                <a:solidFill>
                  <a:srgbClr val="ff0000"/>
                </a:solidFill>
                <a:effectLst/>
                <a:uFillTx/>
                <a:latin typeface="Arial"/>
              </a:rPr>
              <a:t>inevitable step</a:t>
            </a:r>
            <a:r>
              <a:rPr b="0" lang="en-US" sz="3200" strike="noStrike" u="none">
                <a:solidFill>
                  <a:srgbClr val="000000"/>
                </a:solidFill>
                <a:effectLst/>
                <a:uFillTx/>
                <a:latin typeface="Arial"/>
              </a:rPr>
              <a:t>.</a:t>
            </a:r>
            <a:endParaRPr b="0" lang="en-US" sz="3200" strike="noStrike" u="none">
              <a:solidFill>
                <a:srgbClr val="000000"/>
              </a:solidFill>
              <a:effectLst/>
              <a:uFillTx/>
              <a:latin typeface="Arial"/>
            </a:endParaRPr>
          </a:p>
          <a:p>
            <a:pPr marL="216000" indent="-216000">
              <a:lnSpc>
                <a:spcPct val="150000"/>
              </a:lnSpc>
              <a:buClr>
                <a:srgbClr val="000000"/>
              </a:buClr>
              <a:buSzPct val="45000"/>
              <a:buFont typeface="Wingdings" charset="2"/>
              <a:buChar char=""/>
            </a:pPr>
            <a:r>
              <a:rPr b="0" lang="en-US" sz="3200" strike="noStrike" u="none">
                <a:solidFill>
                  <a:srgbClr val="000000"/>
                </a:solidFill>
                <a:effectLst/>
                <a:uFillTx/>
                <a:latin typeface="Arial"/>
              </a:rPr>
              <a:t>ML approaches can help to make Linux kernel development more productive and reliable.</a:t>
            </a:r>
            <a:endParaRPr b="0" lang="en-US" sz="3200" strike="noStrike" u="none">
              <a:solidFill>
                <a:srgbClr val="000000"/>
              </a:solidFill>
              <a:effectLst/>
              <a:uFillTx/>
              <a:latin typeface="Arial"/>
            </a:endParaRPr>
          </a:p>
          <a:p>
            <a:pPr marL="216000" indent="-216000">
              <a:lnSpc>
                <a:spcPct val="150000"/>
              </a:lnSpc>
              <a:buClr>
                <a:srgbClr val="000000"/>
              </a:buClr>
              <a:buSzPct val="45000"/>
              <a:buFont typeface="Wingdings" charset="2"/>
              <a:buChar char=""/>
            </a:pPr>
            <a:r>
              <a:rPr b="0" lang="en-US" sz="3200" strike="noStrike" u="none">
                <a:solidFill>
                  <a:srgbClr val="000000"/>
                </a:solidFill>
                <a:effectLst/>
                <a:uFillTx/>
                <a:latin typeface="Arial"/>
                <a:ea typeface="Noto Sans CJK SC"/>
              </a:rPr>
              <a:t>ML approaches can help to execute more exhaustive code testing and review.</a:t>
            </a:r>
            <a:endParaRPr b="0" lang="en-US" sz="3200" strike="noStrike" u="none">
              <a:solidFill>
                <a:srgbClr val="000000"/>
              </a:solidFill>
              <a:effectLst/>
              <a:uFillTx/>
              <a:latin typeface="Arial"/>
            </a:endParaRPr>
          </a:p>
          <a:p>
            <a:pPr marL="216000" indent="-216000">
              <a:lnSpc>
                <a:spcPct val="150000"/>
              </a:lnSpc>
              <a:buClr>
                <a:srgbClr val="000000"/>
              </a:buClr>
              <a:buSzPct val="45000"/>
              <a:buFont typeface="Wingdings" charset="2"/>
              <a:buChar char=""/>
            </a:pPr>
            <a:r>
              <a:rPr b="0" lang="en-US" sz="3200" strike="noStrike" u="none">
                <a:solidFill>
                  <a:srgbClr val="000000"/>
                </a:solidFill>
                <a:effectLst/>
                <a:uFillTx/>
                <a:latin typeface="Arial"/>
                <a:ea typeface="Noto Sans CJK SC"/>
              </a:rPr>
              <a:t>ML approaches can help to optimize Linux kernel performance and efficiency.</a:t>
            </a:r>
            <a:endParaRPr b="0" lang="en-US" sz="3200" strike="noStrike" u="none">
              <a:solidFill>
                <a:srgbClr val="000000"/>
              </a:solidFill>
              <a:effectLst/>
              <a:uFillTx/>
              <a:latin typeface="Arial"/>
            </a:endParaRPr>
          </a:p>
          <a:p>
            <a:pPr>
              <a:lnSpc>
                <a:spcPct val="150000"/>
              </a:lnSpc>
            </a:pPr>
            <a:endParaRPr b="0" lang="en-US" sz="3200" strike="noStrike" u="none">
              <a:solidFill>
                <a:srgbClr val="000000"/>
              </a:solidFill>
              <a:effectLst/>
              <a:uFillTx/>
              <a:latin typeface="Arial"/>
            </a:endParaRPr>
          </a:p>
          <a:p>
            <a:pPr>
              <a:lnSpc>
                <a:spcPct val="150000"/>
              </a:lnSpc>
            </a:pPr>
            <a:r>
              <a:rPr b="0" lang="en-US" sz="3200" strike="noStrike" u="none">
                <a:solidFill>
                  <a:srgbClr val="000000"/>
                </a:solidFill>
                <a:effectLst/>
                <a:uFillTx/>
                <a:latin typeface="Arial"/>
                <a:ea typeface="Noto Sans CJK SC"/>
              </a:rPr>
              <a:t>However, </a:t>
            </a:r>
            <a:r>
              <a:rPr b="1" lang="en-US" sz="3200" strike="noStrike" u="none">
                <a:solidFill>
                  <a:srgbClr val="3465a4"/>
                </a:solidFill>
                <a:effectLst/>
                <a:uFillTx/>
                <a:latin typeface="Arial"/>
                <a:ea typeface="Noto Sans CJK SC"/>
              </a:rPr>
              <a:t>running ML model(s)</a:t>
            </a:r>
            <a:r>
              <a:rPr b="0" lang="en-US" sz="3200" strike="noStrike" u="none">
                <a:solidFill>
                  <a:srgbClr val="000000"/>
                </a:solidFill>
                <a:effectLst/>
                <a:uFillTx/>
                <a:latin typeface="Arial"/>
                <a:ea typeface="Noto Sans CJK SC"/>
              </a:rPr>
              <a:t> in Linux kernel is </a:t>
            </a:r>
            <a:r>
              <a:rPr b="1" lang="en-US" sz="3200" strike="noStrike" u="none">
                <a:solidFill>
                  <a:srgbClr val="ff0000"/>
                </a:solidFill>
                <a:effectLst/>
                <a:uFillTx/>
                <a:latin typeface="Arial"/>
                <a:ea typeface="Noto Sans CJK SC"/>
              </a:rPr>
              <a:t>not straightforward and easy</a:t>
            </a:r>
            <a:r>
              <a:rPr b="0" lang="en-US" sz="3200" strike="noStrike" u="none">
                <a:solidFill>
                  <a:srgbClr val="000000"/>
                </a:solidFill>
                <a:effectLst/>
                <a:uFillTx/>
                <a:latin typeface="Arial"/>
                <a:ea typeface="Noto Sans CJK SC"/>
              </a:rPr>
              <a:t> direction:</a:t>
            </a:r>
            <a:endParaRPr b="0" lang="en-US" sz="3200" strike="noStrike" u="none">
              <a:solidFill>
                <a:srgbClr val="000000"/>
              </a:solidFill>
              <a:effectLst/>
              <a:uFillTx/>
              <a:latin typeface="Arial"/>
            </a:endParaRPr>
          </a:p>
          <a:p>
            <a:pPr marL="216000" indent="-216000">
              <a:lnSpc>
                <a:spcPct val="150000"/>
              </a:lnSpc>
              <a:buClr>
                <a:srgbClr val="000000"/>
              </a:buClr>
              <a:buSzPct val="45000"/>
              <a:buFont typeface="Wingdings" charset="2"/>
              <a:buChar char=""/>
            </a:pPr>
            <a:r>
              <a:rPr b="0" lang="en-US" sz="3200" strike="noStrike" u="none">
                <a:solidFill>
                  <a:srgbClr val="000000"/>
                </a:solidFill>
                <a:effectLst/>
                <a:uFillTx/>
                <a:latin typeface="Arial"/>
                <a:ea typeface="Noto Sans CJK SC"/>
              </a:rPr>
              <a:t>Mostly, there is no direct use of floating-point operations (FPU) in Linux kernel code.</a:t>
            </a:r>
            <a:endParaRPr b="0" lang="en-US" sz="3200" strike="noStrike" u="none">
              <a:solidFill>
                <a:srgbClr val="000000"/>
              </a:solidFill>
              <a:effectLst/>
              <a:uFillTx/>
              <a:latin typeface="Arial"/>
            </a:endParaRPr>
          </a:p>
          <a:p>
            <a:pPr marL="216000" indent="-216000">
              <a:lnSpc>
                <a:spcPct val="150000"/>
              </a:lnSpc>
              <a:buClr>
                <a:srgbClr val="000000"/>
              </a:buClr>
              <a:buSzPct val="45000"/>
              <a:buFont typeface="Wingdings" charset="2"/>
              <a:buChar char=""/>
            </a:pPr>
            <a:r>
              <a:rPr b="0" lang="en-US" sz="3200" strike="noStrike" u="none">
                <a:solidFill>
                  <a:srgbClr val="000000"/>
                </a:solidFill>
                <a:effectLst/>
                <a:uFillTx/>
                <a:latin typeface="Arial"/>
                <a:ea typeface="Noto Sans CJK SC"/>
              </a:rPr>
              <a:t>Training phase cannot be executed on kernel side because of performance degradation penalties.</a:t>
            </a:r>
            <a:endParaRPr b="0" lang="en-US" sz="32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3827F077-58B4-42AF-A512-791827254BE2}" type="slidenum">
              <a:t>2</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Key questions</a:t>
            </a:r>
            <a:endParaRPr b="0" lang="en-US" sz="4800" strike="noStrike" u="none">
              <a:solidFill>
                <a:srgbClr val="000000"/>
              </a:solidFill>
              <a:effectLst/>
              <a:uFillTx/>
              <a:latin typeface="Arial"/>
            </a:endParaRPr>
          </a:p>
        </p:txBody>
      </p:sp>
      <p:sp>
        <p:nvSpPr>
          <p:cNvPr id="123" name=""/>
          <p:cNvSpPr/>
          <p:nvPr/>
        </p:nvSpPr>
        <p:spPr>
          <a:xfrm>
            <a:off x="565200" y="1754640"/>
            <a:ext cx="22401720" cy="569808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buClr>
                <a:srgbClr val="000000"/>
              </a:buClr>
              <a:buFont typeface="OpenSymbol"/>
              <a:buAutoNum type="arabicParenR"/>
            </a:pPr>
            <a:r>
              <a:rPr b="0" lang="en-US" sz="3200" strike="noStrike" u="none">
                <a:solidFill>
                  <a:srgbClr val="000000"/>
                </a:solidFill>
                <a:effectLst/>
                <a:uFillTx/>
                <a:latin typeface="Arial"/>
              </a:rPr>
              <a:t> How can we use ML approaches in Linux kernel?</a:t>
            </a:r>
            <a:endParaRPr b="0" lang="en-US" sz="3200" strike="noStrike" u="none">
              <a:solidFill>
                <a:srgbClr val="000000"/>
              </a:solidFill>
              <a:effectLst/>
              <a:uFillTx/>
              <a:latin typeface="Arial"/>
            </a:endParaRPr>
          </a:p>
          <a:p>
            <a:pPr marL="216000" indent="-216000">
              <a:lnSpc>
                <a:spcPct val="150000"/>
              </a:lnSpc>
              <a:buClr>
                <a:srgbClr val="000000"/>
              </a:buClr>
              <a:buFont typeface="OpenSymbol"/>
              <a:buAutoNum type="arabicParenR"/>
            </a:pPr>
            <a:r>
              <a:rPr b="0" lang="en-US" sz="3200" strike="noStrike" u="none">
                <a:solidFill>
                  <a:srgbClr val="000000"/>
                </a:solidFill>
                <a:effectLst/>
                <a:uFillTx/>
                <a:latin typeface="Arial"/>
              </a:rPr>
              <a:t> Which infrastructure do we need to employ in Linux kernel for adoption of ML methods?</a:t>
            </a:r>
            <a:endParaRPr b="0" lang="en-US" sz="3200" strike="noStrike" u="none">
              <a:solidFill>
                <a:srgbClr val="000000"/>
              </a:solidFill>
              <a:effectLst/>
              <a:uFillTx/>
              <a:latin typeface="Arial"/>
            </a:endParaRPr>
          </a:p>
          <a:p>
            <a:pPr marL="216000" indent="-216000">
              <a:lnSpc>
                <a:spcPct val="150000"/>
              </a:lnSpc>
              <a:buClr>
                <a:srgbClr val="000000"/>
              </a:buClr>
              <a:buFont typeface="OpenSymbol"/>
              <a:buAutoNum type="arabicParenR"/>
            </a:pPr>
            <a:r>
              <a:rPr b="0" lang="en-US" sz="3200" strike="noStrike" u="none">
                <a:solidFill>
                  <a:srgbClr val="000000"/>
                </a:solidFill>
                <a:effectLst/>
                <a:uFillTx/>
                <a:latin typeface="Arial"/>
              </a:rPr>
              <a:t> How can we use ML to automate testing, bugs detection, and bugs isolation in Linux kernel?</a:t>
            </a:r>
            <a:endParaRPr b="0" lang="en-US" sz="3200" strike="noStrike" u="none">
              <a:solidFill>
                <a:srgbClr val="000000"/>
              </a:solidFill>
              <a:effectLst/>
              <a:uFillTx/>
              <a:latin typeface="Arial"/>
            </a:endParaRPr>
          </a:p>
          <a:p>
            <a:pPr marL="216000" indent="-216000">
              <a:lnSpc>
                <a:spcPct val="150000"/>
              </a:lnSpc>
              <a:buClr>
                <a:srgbClr val="000000"/>
              </a:buClr>
              <a:buFont typeface="OpenSymbol"/>
              <a:buAutoNum type="arabicParenR"/>
            </a:pPr>
            <a:r>
              <a:rPr b="0" lang="en-US" sz="3200" strike="noStrike" u="none">
                <a:solidFill>
                  <a:srgbClr val="000000"/>
                </a:solidFill>
                <a:effectLst/>
                <a:uFillTx/>
                <a:latin typeface="Arial"/>
              </a:rPr>
              <a:t> Can we use ML for automated refactoring and bug fix in Linux kernel code?</a:t>
            </a:r>
            <a:endParaRPr b="0" lang="en-US" sz="3200" strike="noStrike" u="none">
              <a:solidFill>
                <a:srgbClr val="000000"/>
              </a:solidFill>
              <a:effectLst/>
              <a:uFillTx/>
              <a:latin typeface="Arial"/>
            </a:endParaRPr>
          </a:p>
          <a:p>
            <a:pPr marL="216000" indent="-216000">
              <a:lnSpc>
                <a:spcPct val="150000"/>
              </a:lnSpc>
              <a:buClr>
                <a:srgbClr val="000000"/>
              </a:buClr>
              <a:buFont typeface="OpenSymbol"/>
              <a:buAutoNum type="arabicParenR"/>
            </a:pPr>
            <a:r>
              <a:rPr b="0" lang="en-US" sz="3200" strike="noStrike" u="none">
                <a:solidFill>
                  <a:srgbClr val="000000"/>
                </a:solidFill>
                <a:effectLst/>
                <a:uFillTx/>
                <a:latin typeface="Arial"/>
              </a:rPr>
              <a:t> Can we use the whole fleet of Linux kernel deployments for massive and distributed testing of Linux kernel functionality?</a:t>
            </a:r>
            <a:endParaRPr b="0" lang="en-US" sz="3200" strike="noStrike" u="none">
              <a:solidFill>
                <a:srgbClr val="000000"/>
              </a:solidFill>
              <a:effectLst/>
              <a:uFillTx/>
              <a:latin typeface="Arial"/>
            </a:endParaRPr>
          </a:p>
          <a:p>
            <a:pPr marL="216000" indent="-216000">
              <a:lnSpc>
                <a:spcPct val="150000"/>
              </a:lnSpc>
              <a:buClr>
                <a:srgbClr val="000000"/>
              </a:buClr>
              <a:buFont typeface="OpenSymbol"/>
              <a:buAutoNum type="arabicParenR"/>
            </a:pPr>
            <a:r>
              <a:rPr b="0" lang="en-US" sz="3200" strike="noStrike" u="none">
                <a:solidFill>
                  <a:srgbClr val="000000"/>
                </a:solidFill>
                <a:effectLst/>
                <a:uFillTx/>
                <a:latin typeface="Arial"/>
              </a:rPr>
              <a:t> How can we optimize the Linux kernel by using ML techniques?</a:t>
            </a:r>
            <a:endParaRPr b="0" lang="en-US" sz="3200" strike="noStrike" u="none">
              <a:solidFill>
                <a:srgbClr val="000000"/>
              </a:solidFill>
              <a:effectLst/>
              <a:uFillTx/>
              <a:latin typeface="Arial"/>
            </a:endParaRPr>
          </a:p>
          <a:p>
            <a:pPr marL="216000" indent="-216000">
              <a:lnSpc>
                <a:spcPct val="150000"/>
              </a:lnSpc>
              <a:buClr>
                <a:srgbClr val="000000"/>
              </a:buClr>
              <a:buFont typeface="OpenSymbol"/>
              <a:buAutoNum type="arabicParenR"/>
            </a:pPr>
            <a:r>
              <a:rPr b="0" lang="en-US" sz="3200" strike="noStrike" u="none">
                <a:solidFill>
                  <a:srgbClr val="000000"/>
                </a:solidFill>
                <a:effectLst/>
                <a:uFillTx/>
                <a:latin typeface="Arial"/>
              </a:rPr>
              <a:t> How to make ML techniques working in Linux kernel without affecting performance and efficiency the Linux kernel operations?</a:t>
            </a:r>
            <a:endParaRPr b="0" lang="en-US" sz="32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2F91395E-9243-469A-88F4-EC459BA0C468}" type="slidenum">
              <a:t>3</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Directions</a:t>
            </a:r>
            <a:endParaRPr b="0" lang="en-US" sz="4800" strike="noStrike" u="none">
              <a:solidFill>
                <a:srgbClr val="000000"/>
              </a:solidFill>
              <a:effectLst/>
              <a:uFillTx/>
              <a:latin typeface="Arial"/>
            </a:endParaRPr>
          </a:p>
        </p:txBody>
      </p:sp>
      <p:sp>
        <p:nvSpPr>
          <p:cNvPr id="125" name=""/>
          <p:cNvSpPr/>
          <p:nvPr/>
        </p:nvSpPr>
        <p:spPr>
          <a:xfrm>
            <a:off x="565200" y="1754640"/>
            <a:ext cx="22401720" cy="1043064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AI/ML for Linux kernel code management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for kernel testing and bug fix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techniques for efficient task scheduling policies elaboration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ML infrastructure in Linux kernel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Techniques + eBPF for achieving efficient kernel configuration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methods for enhancing file systems reliability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methods for prediction storage drives failures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methods for memory access patterns analysis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methods for delta-encoding and decreasing WAF in file systems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methods for FSCK and file systems synthesis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methods for efficient data placement policy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methods for CXL benchmarking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ML for re-writing the whole Linux kernel in Rust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Cognitive file systems: using ML for data classification and data organization </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Using hardware acceleration for employing ML methods on kernel side</a:t>
            </a:r>
            <a:endParaRPr b="0" lang="en-US" sz="32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F2D9AA65-89B6-4385-92A8-E2E79DDCDA4D}" type="slidenum">
              <a:t>4</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ML infrastructure in Linux kernel</a:t>
            </a:r>
            <a:endParaRPr b="0" lang="en-US" sz="4800" strike="noStrike" u="none">
              <a:solidFill>
                <a:srgbClr val="000000"/>
              </a:solidFill>
              <a:effectLst/>
              <a:uFillTx/>
              <a:latin typeface="Arial"/>
            </a:endParaRPr>
          </a:p>
        </p:txBody>
      </p:sp>
      <p:sp>
        <p:nvSpPr>
          <p:cNvPr id="127" name=""/>
          <p:cNvSpPr/>
          <p:nvPr/>
        </p:nvSpPr>
        <p:spPr>
          <a:xfrm>
            <a:off x="565200" y="1754640"/>
            <a:ext cx="22401720" cy="959364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850"/>
              </a:spcBef>
              <a:spcAft>
                <a:spcPts val="850"/>
              </a:spcAft>
            </a:pPr>
            <a:r>
              <a:rPr b="1" lang="en-US" sz="2600" strike="noStrike" u="none">
                <a:solidFill>
                  <a:srgbClr val="0093d9"/>
                </a:solidFill>
                <a:effectLst/>
                <a:uFillTx/>
                <a:latin typeface="Arial"/>
                <a:ea typeface="Noto Sans CJK SC"/>
              </a:rPr>
              <a:t>Two important trends</a:t>
            </a:r>
            <a:r>
              <a:rPr b="0" lang="en-US" sz="2600" strike="noStrike" u="none">
                <a:solidFill>
                  <a:srgbClr val="000000"/>
                </a:solidFill>
                <a:effectLst/>
                <a:uFillTx/>
                <a:latin typeface="Arial"/>
                <a:ea typeface="Noto Sans CJK SC"/>
              </a:rPr>
              <a:t>:</a:t>
            </a:r>
            <a:endParaRPr b="0" lang="en-US" sz="26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Font typeface="OpenSymbol"/>
              <a:buAutoNum type="arabicParenR"/>
            </a:pPr>
            <a:r>
              <a:rPr b="0" lang="en-US" sz="2600" strike="noStrike" u="none">
                <a:solidFill>
                  <a:srgbClr val="000000"/>
                </a:solidFill>
                <a:effectLst/>
                <a:uFillTx/>
                <a:latin typeface="Arial"/>
                <a:ea typeface="Noto Sans CJK SC"/>
              </a:rPr>
              <a:t> moving kernel-space functionality into user-space drivers (for example, SPDK, DPDK, ublk).</a:t>
            </a:r>
            <a:endParaRPr b="0" lang="en-US" sz="26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Font typeface="OpenSymbol"/>
              <a:buAutoNum type="arabicParenR"/>
            </a:pPr>
            <a:r>
              <a:rPr b="0" lang="en-US" sz="2600" strike="noStrike" u="none">
                <a:solidFill>
                  <a:srgbClr val="000000"/>
                </a:solidFill>
                <a:effectLst/>
                <a:uFillTx/>
                <a:latin typeface="Arial"/>
                <a:ea typeface="Noto Sans CJK SC"/>
              </a:rPr>
              <a:t> significant number of efforts of using ML models for various real life applications (for example, tuning kernel parameters, storage device failure prediction, fail slow drive detection, and so on).</a:t>
            </a:r>
            <a:endParaRPr b="0" lang="en-US" sz="2600" strike="noStrike" u="none">
              <a:solidFill>
                <a:srgbClr val="000000"/>
              </a:solidFill>
              <a:effectLst/>
              <a:uFillTx/>
              <a:latin typeface="Arial"/>
            </a:endParaRPr>
          </a:p>
          <a:p>
            <a:pPr>
              <a:lnSpc>
                <a:spcPct val="100000"/>
              </a:lnSpc>
              <a:spcBef>
                <a:spcPts val="850"/>
              </a:spcBef>
              <a:spcAft>
                <a:spcPts val="850"/>
              </a:spcAft>
            </a:pPr>
            <a:endParaRPr b="0" lang="en-US" sz="2600" strike="noStrike" u="none">
              <a:solidFill>
                <a:srgbClr val="000000"/>
              </a:solidFill>
              <a:effectLst/>
              <a:uFillTx/>
              <a:latin typeface="Arial"/>
            </a:endParaRPr>
          </a:p>
          <a:p>
            <a:pPr>
              <a:lnSpc>
                <a:spcPct val="100000"/>
              </a:lnSpc>
              <a:spcBef>
                <a:spcPts val="850"/>
              </a:spcBef>
              <a:spcAft>
                <a:spcPts val="850"/>
              </a:spcAft>
            </a:pPr>
            <a:r>
              <a:rPr b="1" lang="en-US" sz="2600" strike="noStrike" u="none">
                <a:solidFill>
                  <a:srgbClr val="ff0000"/>
                </a:solidFill>
                <a:effectLst/>
                <a:uFillTx/>
                <a:latin typeface="Arial"/>
                <a:ea typeface="Noto Sans CJK SC"/>
              </a:rPr>
              <a:t>Problem</a:t>
            </a:r>
            <a:r>
              <a:rPr b="0" lang="en-US" sz="2600" strike="noStrike" u="none">
                <a:solidFill>
                  <a:srgbClr val="000000"/>
                </a:solidFill>
                <a:effectLst/>
                <a:uFillTx/>
                <a:latin typeface="Arial"/>
                <a:ea typeface="Noto Sans CJK SC"/>
              </a:rPr>
              <a:t>: direct implementation of ML approaches in Linux kernel-space is very hard, inefficient, and problematic because of practical unavailability of floating point operations in the Linux kernel, and the computational power hungry nature of ML algorithms (especially, during training phase).</a:t>
            </a:r>
            <a:endParaRPr b="0" lang="en-US" sz="2600" strike="noStrike" u="none">
              <a:solidFill>
                <a:srgbClr val="000000"/>
              </a:solidFill>
              <a:effectLst/>
              <a:uFillTx/>
              <a:latin typeface="Arial"/>
            </a:endParaRPr>
          </a:p>
          <a:p>
            <a:pPr>
              <a:lnSpc>
                <a:spcPct val="100000"/>
              </a:lnSpc>
              <a:spcBef>
                <a:spcPts val="850"/>
              </a:spcBef>
              <a:spcAft>
                <a:spcPts val="850"/>
              </a:spcAft>
            </a:pPr>
            <a:endParaRPr b="0" lang="en-US" sz="2600" strike="noStrike" u="none">
              <a:solidFill>
                <a:srgbClr val="000000"/>
              </a:solidFill>
              <a:effectLst/>
              <a:uFillTx/>
              <a:latin typeface="Arial"/>
            </a:endParaRPr>
          </a:p>
          <a:p>
            <a:pPr>
              <a:lnSpc>
                <a:spcPct val="100000"/>
              </a:lnSpc>
              <a:spcBef>
                <a:spcPts val="850"/>
              </a:spcBef>
              <a:spcAft>
                <a:spcPts val="850"/>
              </a:spcAft>
            </a:pPr>
            <a:r>
              <a:rPr b="1" lang="en-US" sz="2600" strike="noStrike" u="none">
                <a:solidFill>
                  <a:srgbClr val="000000"/>
                </a:solidFill>
                <a:effectLst/>
                <a:uFillTx/>
                <a:latin typeface="Arial"/>
                <a:ea typeface="Noto Sans CJK SC"/>
              </a:rPr>
              <a:t>Solution</a:t>
            </a:r>
            <a:r>
              <a:rPr b="0" lang="en-US" sz="2600" strike="noStrike" u="none">
                <a:solidFill>
                  <a:srgbClr val="000000"/>
                </a:solidFill>
                <a:effectLst/>
                <a:uFillTx/>
                <a:latin typeface="Arial"/>
                <a:ea typeface="Noto Sans CJK SC"/>
              </a:rPr>
              <a:t>:</a:t>
            </a:r>
            <a:endParaRPr b="0" lang="en-US" sz="26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2600" strike="noStrike" u="none">
                <a:solidFill>
                  <a:srgbClr val="000000"/>
                </a:solidFill>
                <a:effectLst/>
                <a:uFillTx/>
                <a:latin typeface="Arial"/>
                <a:ea typeface="Noto Sans CJK SC"/>
              </a:rPr>
              <a:t>Both cases (user-space driver and ML subsystem) require a user-space functionality that can be considered as user-space extension of Linux kernel functionality.</a:t>
            </a:r>
            <a:endParaRPr b="0" lang="en-US" sz="26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2600" strike="noStrike" u="none">
                <a:solidFill>
                  <a:srgbClr val="000000"/>
                </a:solidFill>
                <a:effectLst/>
                <a:uFillTx/>
                <a:latin typeface="Arial"/>
                <a:ea typeface="Noto Sans CJK SC"/>
              </a:rPr>
              <a:t>The key responsibility of kernel-side agent (or subsystem) is the accounting of user-space extensions, synchronization of their access to shared resources or metadata on kernel side, statistics gathering and sharing it through the sysfs or specialized log file (likewise to syslog).</a:t>
            </a:r>
            <a:endParaRPr b="0" lang="en-US" sz="26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2600" strike="noStrike" u="none">
                <a:solidFill>
                  <a:srgbClr val="000000"/>
                </a:solidFill>
                <a:effectLst/>
                <a:uFillTx/>
                <a:latin typeface="Arial"/>
                <a:ea typeface="Noto Sans CJK SC"/>
              </a:rPr>
              <a:t>Such specialized log file(s) can be used by ML user-space extensions for executing the ML algorithms with the goal of analyzing data and available statistics.</a:t>
            </a:r>
            <a:endParaRPr b="0" lang="en-US" sz="26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2600" strike="noStrike" u="none">
                <a:solidFill>
                  <a:srgbClr val="000000"/>
                </a:solidFill>
                <a:effectLst/>
                <a:uFillTx/>
                <a:latin typeface="Arial"/>
                <a:ea typeface="Noto Sans CJK SC"/>
              </a:rPr>
              <a:t>This ML logic can elaborate some “recommendations”, for example, that can  be shared with an ML agent on the kernel side.</a:t>
            </a:r>
            <a:endParaRPr b="0" lang="en-US" sz="26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2600" strike="noStrike" u="none">
                <a:solidFill>
                  <a:srgbClr val="000000"/>
                </a:solidFill>
                <a:effectLst/>
                <a:uFillTx/>
                <a:latin typeface="Arial"/>
                <a:ea typeface="Noto Sans CJK SC"/>
              </a:rPr>
              <a:t>The kernel-space ML agent can check the shared “recommendations” and to apply the valid “recommendations” by means of Linux kernel tuning, recompilation, “hot” restart and so on.</a:t>
            </a:r>
            <a:endParaRPr b="0" lang="en-US" sz="26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B46750D1-EA2E-4D1B-9D7D-E353BA6C398F}" type="slidenum">
              <a:t>5</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cxnSp>
        <p:nvCxnSpPr>
          <p:cNvPr id="128" name=""/>
          <p:cNvCxnSpPr>
            <a:endCxn id="129" idx="4"/>
          </p:cNvCxnSpPr>
          <p:nvPr/>
        </p:nvCxnSpPr>
        <p:spPr>
          <a:xfrm flipH="1" flipV="1">
            <a:off x="11351520" y="7086240"/>
            <a:ext cx="34560" cy="2632680"/>
          </a:xfrm>
          <a:prstGeom prst="straightConnector1">
            <a:avLst/>
          </a:prstGeom>
          <a:ln w="54720">
            <a:solidFill>
              <a:srgbClr val="ff0000"/>
            </a:solidFill>
            <a:prstDash val="sysDot"/>
            <a:round/>
          </a:ln>
        </p:spPr>
      </p:cxnSp>
      <p:sp>
        <p:nvSpPr>
          <p:cNvPr id="130"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ML infrastructure in Linux kernel</a:t>
            </a:r>
            <a:endParaRPr b="0" lang="en-US" sz="4800" strike="noStrike" u="none">
              <a:solidFill>
                <a:srgbClr val="000000"/>
              </a:solidFill>
              <a:effectLst/>
              <a:uFillTx/>
              <a:latin typeface="Arial"/>
            </a:endParaRPr>
          </a:p>
        </p:txBody>
      </p:sp>
      <p:sp>
        <p:nvSpPr>
          <p:cNvPr id="131" name=""/>
          <p:cNvSpPr/>
          <p:nvPr/>
        </p:nvSpPr>
        <p:spPr>
          <a:xfrm>
            <a:off x="4728600" y="1828800"/>
            <a:ext cx="212904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Kernel-space</a:t>
            </a:r>
            <a:endParaRPr b="0" lang="en-US" sz="2600" strike="noStrike" u="none">
              <a:solidFill>
                <a:srgbClr val="000000"/>
              </a:solidFill>
              <a:effectLst/>
              <a:uFillTx/>
              <a:latin typeface="Arial"/>
            </a:endParaRPr>
          </a:p>
        </p:txBody>
      </p:sp>
      <p:sp>
        <p:nvSpPr>
          <p:cNvPr id="132" name=""/>
          <p:cNvSpPr/>
          <p:nvPr/>
        </p:nvSpPr>
        <p:spPr>
          <a:xfrm>
            <a:off x="16248960" y="1828800"/>
            <a:ext cx="187128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User-space</a:t>
            </a:r>
            <a:endParaRPr b="0" lang="en-US" sz="2600" strike="noStrike" u="none">
              <a:solidFill>
                <a:srgbClr val="000000"/>
              </a:solidFill>
              <a:effectLst/>
              <a:uFillTx/>
              <a:latin typeface="Arial"/>
            </a:endParaRPr>
          </a:p>
        </p:txBody>
      </p:sp>
      <p:sp>
        <p:nvSpPr>
          <p:cNvPr id="133" name=""/>
          <p:cNvSpPr/>
          <p:nvPr/>
        </p:nvSpPr>
        <p:spPr>
          <a:xfrm>
            <a:off x="1438920" y="6062400"/>
            <a:ext cx="28087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Kernel subsystem</a:t>
            </a:r>
            <a:endParaRPr b="0" lang="en-US" sz="2600" strike="noStrike" u="none">
              <a:solidFill>
                <a:srgbClr val="000000"/>
              </a:solidFill>
              <a:effectLst/>
              <a:uFillTx/>
              <a:latin typeface="Arial"/>
            </a:endParaRPr>
          </a:p>
        </p:txBody>
      </p:sp>
      <p:sp>
        <p:nvSpPr>
          <p:cNvPr id="134" name=""/>
          <p:cNvSpPr/>
          <p:nvPr/>
        </p:nvSpPr>
        <p:spPr>
          <a:xfrm>
            <a:off x="1287000" y="5967000"/>
            <a:ext cx="3200040" cy="685440"/>
          </a:xfrm>
          <a:prstGeom prst="rect">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35" name=""/>
          <p:cNvSpPr/>
          <p:nvPr/>
        </p:nvSpPr>
        <p:spPr>
          <a:xfrm>
            <a:off x="6651720" y="5907600"/>
            <a:ext cx="1080720" cy="8280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en-US" sz="2600" strike="noStrike" u="none">
                <a:solidFill>
                  <a:srgbClr val="000000"/>
                </a:solidFill>
                <a:effectLst/>
                <a:uFillTx/>
                <a:latin typeface="Arial"/>
              </a:rPr>
              <a:t>ML</a:t>
            </a:r>
            <a:endParaRPr b="0" lang="en-US" sz="2600" strike="noStrike" u="none">
              <a:solidFill>
                <a:srgbClr val="000000"/>
              </a:solidFill>
              <a:effectLst/>
              <a:uFillTx/>
              <a:latin typeface="Arial"/>
            </a:endParaRPr>
          </a:p>
          <a:p>
            <a:pPr algn="ctr">
              <a:lnSpc>
                <a:spcPct val="100000"/>
              </a:lnSpc>
            </a:pPr>
            <a:r>
              <a:rPr b="0" lang="en-US" sz="2600" strike="noStrike" u="none">
                <a:solidFill>
                  <a:srgbClr val="000000"/>
                </a:solidFill>
                <a:effectLst/>
                <a:uFillTx/>
                <a:latin typeface="Arial"/>
              </a:rPr>
              <a:t>library</a:t>
            </a:r>
            <a:endParaRPr b="0" lang="en-US" sz="2600" strike="noStrike" u="none">
              <a:solidFill>
                <a:srgbClr val="000000"/>
              </a:solidFill>
              <a:effectLst/>
              <a:uFillTx/>
              <a:latin typeface="Arial"/>
            </a:endParaRPr>
          </a:p>
        </p:txBody>
      </p:sp>
      <p:sp>
        <p:nvSpPr>
          <p:cNvPr id="136" name=""/>
          <p:cNvSpPr/>
          <p:nvPr/>
        </p:nvSpPr>
        <p:spPr>
          <a:xfrm>
            <a:off x="6363000" y="5571000"/>
            <a:ext cx="1599840" cy="15998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37" name=""/>
          <p:cNvSpPr/>
          <p:nvPr/>
        </p:nvSpPr>
        <p:spPr>
          <a:xfrm>
            <a:off x="10899000" y="5770440"/>
            <a:ext cx="93348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sysfs</a:t>
            </a:r>
            <a:endParaRPr b="0" lang="en-US" sz="2600" strike="noStrike" u="none">
              <a:solidFill>
                <a:srgbClr val="000000"/>
              </a:solidFill>
              <a:effectLst/>
              <a:uFillTx/>
              <a:latin typeface="Arial"/>
            </a:endParaRPr>
          </a:p>
        </p:txBody>
      </p:sp>
      <p:sp>
        <p:nvSpPr>
          <p:cNvPr id="129" name=""/>
          <p:cNvSpPr/>
          <p:nvPr/>
        </p:nvSpPr>
        <p:spPr>
          <a:xfrm>
            <a:off x="10551600" y="5486400"/>
            <a:ext cx="1599840" cy="1599840"/>
          </a:xfrm>
          <a:prstGeom prst="ellipse">
            <a:avLst/>
          </a:prstGeom>
          <a:noFill/>
          <a:ln w="54720">
            <a:solidFill>
              <a:srgbClr val="ff0000"/>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38" name=""/>
          <p:cNvCxnSpPr/>
          <p:nvPr/>
        </p:nvCxnSpPr>
        <p:spPr>
          <a:xfrm flipH="1" flipV="1">
            <a:off x="11316240" y="1470960"/>
            <a:ext cx="19080" cy="4016520"/>
          </a:xfrm>
          <a:prstGeom prst="straightConnector1">
            <a:avLst/>
          </a:prstGeom>
          <a:ln w="54720">
            <a:solidFill>
              <a:srgbClr val="ff0000"/>
            </a:solidFill>
            <a:prstDash val="sysDot"/>
            <a:round/>
          </a:ln>
        </p:spPr>
      </p:cxnSp>
      <p:sp>
        <p:nvSpPr>
          <p:cNvPr id="139" name=""/>
          <p:cNvSpPr/>
          <p:nvPr/>
        </p:nvSpPr>
        <p:spPr>
          <a:xfrm>
            <a:off x="10863000" y="6290640"/>
            <a:ext cx="106236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FUSE</a:t>
            </a:r>
            <a:endParaRPr b="0" lang="en-US" sz="2600" strike="noStrike" u="none">
              <a:solidFill>
                <a:srgbClr val="000000"/>
              </a:solidFill>
              <a:effectLst/>
              <a:uFillTx/>
              <a:latin typeface="Arial"/>
            </a:endParaRPr>
          </a:p>
        </p:txBody>
      </p:sp>
      <p:cxnSp>
        <p:nvCxnSpPr>
          <p:cNvPr id="140" name=""/>
          <p:cNvCxnSpPr/>
          <p:nvPr/>
        </p:nvCxnSpPr>
        <p:spPr>
          <a:xfrm>
            <a:off x="10856880" y="6265800"/>
            <a:ext cx="1012680" cy="720"/>
          </a:xfrm>
          <a:prstGeom prst="straightConnector1">
            <a:avLst/>
          </a:prstGeom>
          <a:ln w="54720">
            <a:solidFill>
              <a:srgbClr val="3465a4"/>
            </a:solidFill>
            <a:round/>
          </a:ln>
        </p:spPr>
      </p:cxnSp>
      <p:sp>
        <p:nvSpPr>
          <p:cNvPr id="141" name=""/>
          <p:cNvSpPr/>
          <p:nvPr/>
        </p:nvSpPr>
        <p:spPr>
          <a:xfrm>
            <a:off x="16732080" y="5907600"/>
            <a:ext cx="1008000" cy="8280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en-US" sz="2600" strike="noStrike" u="none">
                <a:solidFill>
                  <a:srgbClr val="000000"/>
                </a:solidFill>
                <a:effectLst/>
                <a:uFillTx/>
                <a:latin typeface="Arial"/>
              </a:rPr>
              <a:t>ML</a:t>
            </a:r>
            <a:endParaRPr b="0" lang="en-US" sz="2600" strike="noStrike" u="none">
              <a:solidFill>
                <a:srgbClr val="000000"/>
              </a:solidFill>
              <a:effectLst/>
              <a:uFillTx/>
              <a:latin typeface="Arial"/>
            </a:endParaRPr>
          </a:p>
          <a:p>
            <a:pPr algn="ctr">
              <a:lnSpc>
                <a:spcPct val="100000"/>
              </a:lnSpc>
            </a:pPr>
            <a:r>
              <a:rPr b="0" lang="en-US" sz="2600" strike="noStrike" u="none">
                <a:solidFill>
                  <a:srgbClr val="000000"/>
                </a:solidFill>
                <a:effectLst/>
                <a:uFillTx/>
                <a:latin typeface="Arial"/>
              </a:rPr>
              <a:t>agent</a:t>
            </a:r>
            <a:endParaRPr b="0" lang="en-US" sz="2600" strike="noStrike" u="none">
              <a:solidFill>
                <a:srgbClr val="000000"/>
              </a:solidFill>
              <a:effectLst/>
              <a:uFillTx/>
              <a:latin typeface="Arial"/>
            </a:endParaRPr>
          </a:p>
        </p:txBody>
      </p:sp>
      <p:sp>
        <p:nvSpPr>
          <p:cNvPr id="142" name=""/>
          <p:cNvSpPr/>
          <p:nvPr/>
        </p:nvSpPr>
        <p:spPr>
          <a:xfrm>
            <a:off x="16406640" y="5571000"/>
            <a:ext cx="1599840" cy="15998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43" name=""/>
          <p:cNvSpPr/>
          <p:nvPr/>
        </p:nvSpPr>
        <p:spPr>
          <a:xfrm>
            <a:off x="20954520" y="4438800"/>
            <a:ext cx="133848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Storage</a:t>
            </a:r>
            <a:endParaRPr b="0" lang="en-US" sz="2600" strike="noStrike" u="none">
              <a:solidFill>
                <a:srgbClr val="000000"/>
              </a:solidFill>
              <a:effectLst/>
              <a:uFillTx/>
              <a:latin typeface="Arial"/>
            </a:endParaRPr>
          </a:p>
        </p:txBody>
      </p:sp>
      <p:sp>
        <p:nvSpPr>
          <p:cNvPr id="144" name=""/>
          <p:cNvSpPr/>
          <p:nvPr/>
        </p:nvSpPr>
        <p:spPr>
          <a:xfrm>
            <a:off x="20802600" y="4343400"/>
            <a:ext cx="1599840" cy="685440"/>
          </a:xfrm>
          <a:prstGeom prst="rect">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45" name=""/>
          <p:cNvSpPr/>
          <p:nvPr/>
        </p:nvSpPr>
        <p:spPr>
          <a:xfrm>
            <a:off x="21206520" y="8627400"/>
            <a:ext cx="8971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GPU</a:t>
            </a:r>
            <a:endParaRPr b="0" lang="en-US" sz="2600" strike="noStrike" u="none">
              <a:solidFill>
                <a:srgbClr val="000000"/>
              </a:solidFill>
              <a:effectLst/>
              <a:uFillTx/>
              <a:latin typeface="Arial"/>
            </a:endParaRPr>
          </a:p>
        </p:txBody>
      </p:sp>
      <p:sp>
        <p:nvSpPr>
          <p:cNvPr id="146" name=""/>
          <p:cNvSpPr/>
          <p:nvPr/>
        </p:nvSpPr>
        <p:spPr>
          <a:xfrm>
            <a:off x="20838600" y="8532000"/>
            <a:ext cx="1599840" cy="685440"/>
          </a:xfrm>
          <a:prstGeom prst="rect">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47" name=""/>
          <p:cNvCxnSpPr>
            <a:stCxn id="134" idx="0"/>
            <a:endCxn id="136" idx="0"/>
          </p:cNvCxnSpPr>
          <p:nvPr/>
        </p:nvCxnSpPr>
        <p:spPr>
          <a:xfrm flipH="1" flipV="1" rot="5400000">
            <a:off x="4826880" y="3630960"/>
            <a:ext cx="396360" cy="4276440"/>
          </a:xfrm>
          <a:prstGeom prst="bentConnector3">
            <a:avLst>
              <a:gd name="adj1" fmla="val 583636"/>
            </a:avLst>
          </a:prstGeom>
          <a:ln w="54720">
            <a:solidFill>
              <a:srgbClr val="ff0000"/>
            </a:solidFill>
            <a:round/>
            <a:tailEnd len="med" type="triangle" w="med"/>
          </a:ln>
        </p:spPr>
      </p:cxnSp>
      <p:sp>
        <p:nvSpPr>
          <p:cNvPr id="148" name=""/>
          <p:cNvSpPr/>
          <p:nvPr/>
        </p:nvSpPr>
        <p:spPr>
          <a:xfrm>
            <a:off x="4921200" y="28850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1</a:t>
            </a:r>
            <a:endParaRPr b="0" lang="en-US" sz="2600" strike="noStrike" u="none">
              <a:solidFill>
                <a:srgbClr val="000000"/>
              </a:solidFill>
              <a:effectLst/>
              <a:uFillTx/>
              <a:latin typeface="Arial"/>
            </a:endParaRPr>
          </a:p>
        </p:txBody>
      </p:sp>
      <p:sp>
        <p:nvSpPr>
          <p:cNvPr id="149" name=""/>
          <p:cNvSpPr/>
          <p:nvPr/>
        </p:nvSpPr>
        <p:spPr>
          <a:xfrm>
            <a:off x="4764600" y="27792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50" name=""/>
          <p:cNvCxnSpPr/>
          <p:nvPr/>
        </p:nvCxnSpPr>
        <p:spPr>
          <a:xfrm flipV="1">
            <a:off x="7945920" y="5636520"/>
            <a:ext cx="2621520" cy="32040"/>
          </a:xfrm>
          <a:prstGeom prst="straightConnector1">
            <a:avLst/>
          </a:prstGeom>
          <a:ln w="54720">
            <a:solidFill>
              <a:srgbClr val="ff0000"/>
            </a:solidFill>
            <a:round/>
            <a:tailEnd len="med" type="triangle" w="med"/>
          </a:ln>
        </p:spPr>
      </p:cxnSp>
      <p:sp>
        <p:nvSpPr>
          <p:cNvPr id="151" name=""/>
          <p:cNvSpPr/>
          <p:nvPr/>
        </p:nvSpPr>
        <p:spPr>
          <a:xfrm>
            <a:off x="8964000" y="49064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2</a:t>
            </a:r>
            <a:endParaRPr b="0" lang="en-US" sz="2600" strike="noStrike" u="none">
              <a:solidFill>
                <a:srgbClr val="000000"/>
              </a:solidFill>
              <a:effectLst/>
              <a:uFillTx/>
              <a:latin typeface="Arial"/>
            </a:endParaRPr>
          </a:p>
        </p:txBody>
      </p:sp>
      <p:sp>
        <p:nvSpPr>
          <p:cNvPr id="152" name=""/>
          <p:cNvSpPr/>
          <p:nvPr/>
        </p:nvSpPr>
        <p:spPr>
          <a:xfrm>
            <a:off x="8807400" y="48006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53" name=""/>
          <p:cNvCxnSpPr/>
          <p:nvPr/>
        </p:nvCxnSpPr>
        <p:spPr>
          <a:xfrm>
            <a:off x="4692240" y="6302520"/>
            <a:ext cx="1484640" cy="8280"/>
          </a:xfrm>
          <a:prstGeom prst="straightConnector1">
            <a:avLst/>
          </a:prstGeom>
          <a:ln w="54720">
            <a:solidFill>
              <a:srgbClr val="ff0000"/>
            </a:solidFill>
            <a:round/>
            <a:tailEnd len="med" type="triangle" w="med"/>
          </a:ln>
        </p:spPr>
      </p:cxnSp>
      <p:sp>
        <p:nvSpPr>
          <p:cNvPr id="154" name=""/>
          <p:cNvSpPr/>
          <p:nvPr/>
        </p:nvSpPr>
        <p:spPr>
          <a:xfrm>
            <a:off x="5184360" y="556740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3</a:t>
            </a:r>
            <a:endParaRPr b="0" lang="en-US" sz="2600" strike="noStrike" u="none">
              <a:solidFill>
                <a:srgbClr val="000000"/>
              </a:solidFill>
              <a:effectLst/>
              <a:uFillTx/>
              <a:latin typeface="Arial"/>
            </a:endParaRPr>
          </a:p>
        </p:txBody>
      </p:sp>
      <p:sp>
        <p:nvSpPr>
          <p:cNvPr id="155" name=""/>
          <p:cNvSpPr/>
          <p:nvPr/>
        </p:nvSpPr>
        <p:spPr>
          <a:xfrm>
            <a:off x="5027760" y="546156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56" name=""/>
          <p:cNvCxnSpPr/>
          <p:nvPr/>
        </p:nvCxnSpPr>
        <p:spPr>
          <a:xfrm flipV="1">
            <a:off x="7968240" y="6811200"/>
            <a:ext cx="2621520" cy="32040"/>
          </a:xfrm>
          <a:prstGeom prst="straightConnector1">
            <a:avLst/>
          </a:prstGeom>
          <a:ln w="54720">
            <a:solidFill>
              <a:srgbClr val="ff0000"/>
            </a:solidFill>
            <a:round/>
            <a:tailEnd len="med" type="triangle" w="med"/>
          </a:ln>
        </p:spPr>
      </p:cxnSp>
      <p:sp>
        <p:nvSpPr>
          <p:cNvPr id="157" name=""/>
          <p:cNvSpPr/>
          <p:nvPr/>
        </p:nvSpPr>
        <p:spPr>
          <a:xfrm>
            <a:off x="8964000" y="60494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4</a:t>
            </a:r>
            <a:endParaRPr b="0" lang="en-US" sz="2600" strike="noStrike" u="none">
              <a:solidFill>
                <a:srgbClr val="000000"/>
              </a:solidFill>
              <a:effectLst/>
              <a:uFillTx/>
              <a:latin typeface="Arial"/>
            </a:endParaRPr>
          </a:p>
        </p:txBody>
      </p:sp>
      <p:sp>
        <p:nvSpPr>
          <p:cNvPr id="158" name=""/>
          <p:cNvSpPr/>
          <p:nvPr/>
        </p:nvSpPr>
        <p:spPr>
          <a:xfrm>
            <a:off x="8807400" y="59436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59" name=""/>
          <p:cNvCxnSpPr>
            <a:stCxn id="136" idx="4"/>
            <a:endCxn id="142" idx="4"/>
          </p:cNvCxnSpPr>
          <p:nvPr/>
        </p:nvCxnSpPr>
        <p:spPr>
          <a:xfrm rot="16200000">
            <a:off x="12184560" y="2148840"/>
            <a:ext cx="360" cy="10044000"/>
          </a:xfrm>
          <a:prstGeom prst="bentConnector3">
            <a:avLst>
              <a:gd name="adj1" fmla="val 230600000"/>
            </a:avLst>
          </a:prstGeom>
          <a:ln w="54720">
            <a:solidFill>
              <a:srgbClr val="ff0000"/>
            </a:solidFill>
            <a:round/>
            <a:tailEnd len="med" type="triangle" w="med"/>
          </a:ln>
        </p:spPr>
      </p:cxnSp>
      <p:sp>
        <p:nvSpPr>
          <p:cNvPr id="160" name=""/>
          <p:cNvSpPr/>
          <p:nvPr/>
        </p:nvSpPr>
        <p:spPr>
          <a:xfrm>
            <a:off x="8964000" y="71924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5</a:t>
            </a:r>
            <a:endParaRPr b="0" lang="en-US" sz="2600" strike="noStrike" u="none">
              <a:solidFill>
                <a:srgbClr val="000000"/>
              </a:solidFill>
              <a:effectLst/>
              <a:uFillTx/>
              <a:latin typeface="Arial"/>
            </a:endParaRPr>
          </a:p>
        </p:txBody>
      </p:sp>
      <p:sp>
        <p:nvSpPr>
          <p:cNvPr id="161" name=""/>
          <p:cNvSpPr/>
          <p:nvPr/>
        </p:nvSpPr>
        <p:spPr>
          <a:xfrm>
            <a:off x="8807400" y="70866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62" name=""/>
          <p:cNvCxnSpPr>
            <a:stCxn id="142" idx="7"/>
            <a:endCxn id="144" idx="1"/>
          </p:cNvCxnSpPr>
          <p:nvPr/>
        </p:nvCxnSpPr>
        <p:spPr>
          <a:xfrm flipV="1">
            <a:off x="17772480" y="4686120"/>
            <a:ext cx="3030480" cy="1119240"/>
          </a:xfrm>
          <a:prstGeom prst="straightConnector1">
            <a:avLst/>
          </a:prstGeom>
          <a:ln w="54720">
            <a:solidFill>
              <a:srgbClr val="2a6099"/>
            </a:solidFill>
            <a:round/>
            <a:tailEnd len="med" type="triangle" w="med"/>
          </a:ln>
        </p:spPr>
      </p:cxnSp>
      <p:sp>
        <p:nvSpPr>
          <p:cNvPr id="163" name=""/>
          <p:cNvSpPr/>
          <p:nvPr/>
        </p:nvSpPr>
        <p:spPr>
          <a:xfrm>
            <a:off x="18901800" y="44492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6</a:t>
            </a:r>
            <a:endParaRPr b="0" lang="en-US" sz="2600" strike="noStrike" u="none">
              <a:solidFill>
                <a:srgbClr val="000000"/>
              </a:solidFill>
              <a:effectLst/>
              <a:uFillTx/>
              <a:latin typeface="Arial"/>
            </a:endParaRPr>
          </a:p>
        </p:txBody>
      </p:sp>
      <p:sp>
        <p:nvSpPr>
          <p:cNvPr id="164" name=""/>
          <p:cNvSpPr/>
          <p:nvPr/>
        </p:nvSpPr>
        <p:spPr>
          <a:xfrm>
            <a:off x="18745200" y="4343400"/>
            <a:ext cx="685440" cy="685440"/>
          </a:xfrm>
          <a:prstGeom prst="ellipse">
            <a:avLst/>
          </a:prstGeom>
          <a:noFill/>
          <a:ln w="54720">
            <a:solidFill>
              <a:srgbClr val="ff0000"/>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65" name=""/>
          <p:cNvCxnSpPr>
            <a:stCxn id="142" idx="5"/>
            <a:endCxn id="146" idx="1"/>
          </p:cNvCxnSpPr>
          <p:nvPr/>
        </p:nvCxnSpPr>
        <p:spPr>
          <a:xfrm>
            <a:off x="17772480" y="6936840"/>
            <a:ext cx="3066480" cy="1938240"/>
          </a:xfrm>
          <a:prstGeom prst="straightConnector1">
            <a:avLst/>
          </a:prstGeom>
          <a:ln w="54720">
            <a:solidFill>
              <a:srgbClr val="2a6099"/>
            </a:solidFill>
            <a:round/>
            <a:tailEnd len="med" type="triangle" w="med"/>
          </a:ln>
        </p:spPr>
      </p:cxnSp>
      <p:cxnSp>
        <p:nvCxnSpPr>
          <p:cNvPr id="166" name=""/>
          <p:cNvCxnSpPr>
            <a:stCxn id="146" idx="0"/>
            <a:endCxn id="144" idx="2"/>
          </p:cNvCxnSpPr>
          <p:nvPr/>
        </p:nvCxnSpPr>
        <p:spPr>
          <a:xfrm flipH="1" flipV="1">
            <a:off x="21602520" y="5028840"/>
            <a:ext cx="36360" cy="3503520"/>
          </a:xfrm>
          <a:prstGeom prst="straightConnector1">
            <a:avLst/>
          </a:prstGeom>
          <a:ln w="54720">
            <a:solidFill>
              <a:srgbClr val="2a6099"/>
            </a:solidFill>
            <a:round/>
            <a:headEnd len="med" type="triangle" w="med"/>
            <a:tailEnd len="med" type="triangle" w="med"/>
          </a:ln>
        </p:spPr>
      </p:cxnSp>
      <p:sp>
        <p:nvSpPr>
          <p:cNvPr id="167" name=""/>
          <p:cNvSpPr/>
          <p:nvPr/>
        </p:nvSpPr>
        <p:spPr>
          <a:xfrm>
            <a:off x="19359000" y="71924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7</a:t>
            </a:r>
            <a:endParaRPr b="0" lang="en-US" sz="2600" strike="noStrike" u="none">
              <a:solidFill>
                <a:srgbClr val="000000"/>
              </a:solidFill>
              <a:effectLst/>
              <a:uFillTx/>
              <a:latin typeface="Arial"/>
            </a:endParaRPr>
          </a:p>
        </p:txBody>
      </p:sp>
      <p:sp>
        <p:nvSpPr>
          <p:cNvPr id="168" name=""/>
          <p:cNvSpPr/>
          <p:nvPr/>
        </p:nvSpPr>
        <p:spPr>
          <a:xfrm>
            <a:off x="19202400" y="7086600"/>
            <a:ext cx="685440" cy="685440"/>
          </a:xfrm>
          <a:prstGeom prst="ellipse">
            <a:avLst/>
          </a:prstGeom>
          <a:noFill/>
          <a:ln w="54720">
            <a:solidFill>
              <a:srgbClr val="ff0000"/>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69" name=""/>
          <p:cNvSpPr/>
          <p:nvPr/>
        </p:nvSpPr>
        <p:spPr>
          <a:xfrm>
            <a:off x="22059360" y="65084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7</a:t>
            </a:r>
            <a:endParaRPr b="0" lang="en-US" sz="2600" strike="noStrike" u="none">
              <a:solidFill>
                <a:srgbClr val="000000"/>
              </a:solidFill>
              <a:effectLst/>
              <a:uFillTx/>
              <a:latin typeface="Arial"/>
            </a:endParaRPr>
          </a:p>
        </p:txBody>
      </p:sp>
      <p:sp>
        <p:nvSpPr>
          <p:cNvPr id="170" name=""/>
          <p:cNvSpPr/>
          <p:nvPr/>
        </p:nvSpPr>
        <p:spPr>
          <a:xfrm>
            <a:off x="21902760" y="6402600"/>
            <a:ext cx="685440" cy="685440"/>
          </a:xfrm>
          <a:prstGeom prst="ellipse">
            <a:avLst/>
          </a:prstGeom>
          <a:noFill/>
          <a:ln w="54720">
            <a:solidFill>
              <a:srgbClr val="ff0000"/>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71" name=""/>
          <p:cNvCxnSpPr>
            <a:stCxn id="142" idx="2"/>
            <a:endCxn id="142" idx="0"/>
          </p:cNvCxnSpPr>
          <p:nvPr/>
        </p:nvCxnSpPr>
        <p:spPr>
          <a:xfrm flipH="1" rot="10800000">
            <a:off x="16406640" y="5571000"/>
            <a:ext cx="800280" cy="800280"/>
          </a:xfrm>
          <a:prstGeom prst="curvedConnector4">
            <a:avLst>
              <a:gd name="adj1" fmla="val -77812"/>
              <a:gd name="adj2" fmla="val 170747"/>
            </a:avLst>
          </a:prstGeom>
          <a:ln w="54720">
            <a:solidFill>
              <a:srgbClr val="ff0000"/>
            </a:solidFill>
            <a:round/>
            <a:tailEnd len="med" type="triangle" w="med"/>
          </a:ln>
        </p:spPr>
      </p:cxnSp>
      <p:sp>
        <p:nvSpPr>
          <p:cNvPr id="172" name=""/>
          <p:cNvSpPr/>
          <p:nvPr/>
        </p:nvSpPr>
        <p:spPr>
          <a:xfrm>
            <a:off x="15701400" y="44978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8</a:t>
            </a:r>
            <a:endParaRPr b="0" lang="en-US" sz="2600" strike="noStrike" u="none">
              <a:solidFill>
                <a:srgbClr val="000000"/>
              </a:solidFill>
              <a:effectLst/>
              <a:uFillTx/>
              <a:latin typeface="Arial"/>
            </a:endParaRPr>
          </a:p>
        </p:txBody>
      </p:sp>
      <p:sp>
        <p:nvSpPr>
          <p:cNvPr id="173" name=""/>
          <p:cNvSpPr/>
          <p:nvPr/>
        </p:nvSpPr>
        <p:spPr>
          <a:xfrm>
            <a:off x="15544800" y="43920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74" name=""/>
          <p:cNvCxnSpPr>
            <a:endCxn id="129" idx="6"/>
          </p:cNvCxnSpPr>
          <p:nvPr/>
        </p:nvCxnSpPr>
        <p:spPr>
          <a:xfrm flipH="1" flipV="1">
            <a:off x="12151440" y="6286320"/>
            <a:ext cx="4160520" cy="322200"/>
          </a:xfrm>
          <a:prstGeom prst="straightConnector1">
            <a:avLst/>
          </a:prstGeom>
          <a:ln w="54720">
            <a:solidFill>
              <a:srgbClr val="2a6099"/>
            </a:solidFill>
            <a:round/>
            <a:tailEnd len="med" type="triangle" w="med"/>
          </a:ln>
        </p:spPr>
      </p:cxnSp>
      <p:sp>
        <p:nvSpPr>
          <p:cNvPr id="175" name=""/>
          <p:cNvSpPr/>
          <p:nvPr/>
        </p:nvSpPr>
        <p:spPr>
          <a:xfrm>
            <a:off x="13644000" y="570672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9</a:t>
            </a:r>
            <a:endParaRPr b="0" lang="en-US" sz="2600" strike="noStrike" u="none">
              <a:solidFill>
                <a:srgbClr val="000000"/>
              </a:solidFill>
              <a:effectLst/>
              <a:uFillTx/>
              <a:latin typeface="Arial"/>
            </a:endParaRPr>
          </a:p>
        </p:txBody>
      </p:sp>
      <p:sp>
        <p:nvSpPr>
          <p:cNvPr id="176" name=""/>
          <p:cNvSpPr/>
          <p:nvPr/>
        </p:nvSpPr>
        <p:spPr>
          <a:xfrm>
            <a:off x="13487400" y="5600880"/>
            <a:ext cx="685440" cy="685440"/>
          </a:xfrm>
          <a:prstGeom prst="ellipse">
            <a:avLst/>
          </a:prstGeom>
          <a:noFill/>
          <a:ln w="54720">
            <a:solidFill>
              <a:srgbClr val="ff0000"/>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77" name=""/>
          <p:cNvCxnSpPr/>
          <p:nvPr/>
        </p:nvCxnSpPr>
        <p:spPr>
          <a:xfrm flipH="1" flipV="1">
            <a:off x="4583880" y="6593040"/>
            <a:ext cx="1726920" cy="298440"/>
          </a:xfrm>
          <a:prstGeom prst="straightConnector1">
            <a:avLst/>
          </a:prstGeom>
          <a:ln w="54720">
            <a:solidFill>
              <a:srgbClr val="ff0000"/>
            </a:solidFill>
            <a:round/>
            <a:tailEnd len="med" type="triangle" w="med"/>
          </a:ln>
        </p:spPr>
      </p:cxnSp>
      <p:sp>
        <p:nvSpPr>
          <p:cNvPr id="178" name=""/>
          <p:cNvSpPr/>
          <p:nvPr/>
        </p:nvSpPr>
        <p:spPr>
          <a:xfrm>
            <a:off x="4993560" y="7068600"/>
            <a:ext cx="54828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10</a:t>
            </a:r>
            <a:endParaRPr b="0" lang="en-US" sz="2600" strike="noStrike" u="none">
              <a:solidFill>
                <a:srgbClr val="000000"/>
              </a:solidFill>
              <a:effectLst/>
              <a:uFillTx/>
              <a:latin typeface="Arial"/>
            </a:endParaRPr>
          </a:p>
        </p:txBody>
      </p:sp>
      <p:sp>
        <p:nvSpPr>
          <p:cNvPr id="179" name=""/>
          <p:cNvSpPr/>
          <p:nvPr/>
        </p:nvSpPr>
        <p:spPr>
          <a:xfrm>
            <a:off x="4800960" y="6890760"/>
            <a:ext cx="913680" cy="83988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80" name=""/>
          <p:cNvCxnSpPr>
            <a:stCxn id="134" idx="2"/>
            <a:endCxn id="134" idx="1"/>
          </p:cNvCxnSpPr>
          <p:nvPr/>
        </p:nvCxnSpPr>
        <p:spPr>
          <a:xfrm flipV="1" rot="16200000">
            <a:off x="1915560" y="5681160"/>
            <a:ext cx="343080" cy="1600200"/>
          </a:xfrm>
          <a:prstGeom prst="curvedConnector4">
            <a:avLst>
              <a:gd name="adj1" fmla="val -165966"/>
              <a:gd name="adj2" fmla="val 118879"/>
            </a:avLst>
          </a:prstGeom>
          <a:ln w="54720">
            <a:solidFill>
              <a:srgbClr val="ff0000"/>
            </a:solidFill>
            <a:round/>
            <a:tailEnd len="med" type="triangle" w="med"/>
          </a:ln>
        </p:spPr>
      </p:cxnSp>
      <p:sp>
        <p:nvSpPr>
          <p:cNvPr id="181" name=""/>
          <p:cNvSpPr/>
          <p:nvPr/>
        </p:nvSpPr>
        <p:spPr>
          <a:xfrm>
            <a:off x="1465560" y="7464960"/>
            <a:ext cx="52380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11</a:t>
            </a:r>
            <a:endParaRPr b="0" lang="en-US" sz="2600" strike="noStrike" u="none">
              <a:solidFill>
                <a:srgbClr val="000000"/>
              </a:solidFill>
              <a:effectLst/>
              <a:uFillTx/>
              <a:latin typeface="Arial"/>
            </a:endParaRPr>
          </a:p>
        </p:txBody>
      </p:sp>
      <p:sp>
        <p:nvSpPr>
          <p:cNvPr id="182" name=""/>
          <p:cNvSpPr/>
          <p:nvPr/>
        </p:nvSpPr>
        <p:spPr>
          <a:xfrm>
            <a:off x="1272960" y="7287120"/>
            <a:ext cx="913680" cy="83988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83" name=""/>
          <p:cNvSpPr/>
          <p:nvPr/>
        </p:nvSpPr>
        <p:spPr>
          <a:xfrm>
            <a:off x="2800800" y="10440000"/>
            <a:ext cx="7074000" cy="1935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1. Declare kernel subsystem parameters</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2. Create sysfs entries</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3. Periodically update values of the parameters</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4. Publish values in sysfs</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5. Notify user-space ML agent</a:t>
            </a:r>
            <a:endParaRPr b="0" lang="en-US" sz="2600" strike="noStrike" u="none">
              <a:solidFill>
                <a:srgbClr val="000000"/>
              </a:solidFill>
              <a:effectLst/>
              <a:uFillTx/>
              <a:latin typeface="Arial"/>
            </a:endParaRPr>
          </a:p>
        </p:txBody>
      </p:sp>
      <p:sp>
        <p:nvSpPr>
          <p:cNvPr id="184" name=""/>
          <p:cNvSpPr/>
          <p:nvPr/>
        </p:nvSpPr>
        <p:spPr>
          <a:xfrm>
            <a:off x="13781160" y="10152000"/>
            <a:ext cx="7036560" cy="2304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6. Save knowledge into storage</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7. Train ML model for available data</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8. Elaborate ML model</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9. Share “recommendations” with kernel-space</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10. Notify kernel subsystem</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ea typeface="Noto Sans CJK SC"/>
              </a:rPr>
              <a:t>11. Apply “recommendations” on kernel side</a:t>
            </a:r>
            <a:endParaRPr b="0" lang="en-US" sz="2600" strike="noStrike" u="none">
              <a:solidFill>
                <a:srgbClr val="000000"/>
              </a:solidFill>
              <a:effectLst/>
              <a:uFillTx/>
              <a:latin typeface="Arial"/>
            </a:endParaRPr>
          </a:p>
        </p:txBody>
      </p:sp>
      <p:sp>
        <p:nvSpPr>
          <p:cNvPr id="185" name=""/>
          <p:cNvSpPr/>
          <p:nvPr/>
        </p:nvSpPr>
        <p:spPr>
          <a:xfrm>
            <a:off x="2115000" y="9901800"/>
            <a:ext cx="19430640" cy="2971440"/>
          </a:xfrm>
          <a:prstGeom prst="rect">
            <a:avLst/>
          </a:prstGeom>
          <a:noFill/>
          <a:ln w="54720">
            <a:solidFill>
              <a:srgbClr val="3465a4"/>
            </a:solidFill>
            <a:prstDash val="sysDot"/>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80804041-6CF1-44AF-BCF7-71C0E4AED7F2}" type="slidenum">
              <a:t>6</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ML for kernel testing and bug fix</a:t>
            </a:r>
            <a:endParaRPr b="0" lang="en-US" sz="4800" strike="noStrike" u="none">
              <a:solidFill>
                <a:srgbClr val="000000"/>
              </a:solidFill>
              <a:effectLst/>
              <a:uFillTx/>
              <a:latin typeface="Arial"/>
            </a:endParaRPr>
          </a:p>
        </p:txBody>
      </p:sp>
      <p:sp>
        <p:nvSpPr>
          <p:cNvPr id="187" name=""/>
          <p:cNvSpPr/>
          <p:nvPr/>
        </p:nvSpPr>
        <p:spPr>
          <a:xfrm>
            <a:off x="565200" y="1754640"/>
            <a:ext cx="22401720" cy="409644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Issue reproduction script generation</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Issue reproduction + fix</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Code review + refactoring</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Unit-tests generation</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Automated research and statistics gathering on the whole fleet of running Linux kernels</a:t>
            </a:r>
            <a:endParaRPr b="0" lang="en-US" sz="3200" strike="noStrike" u="none">
              <a:solidFill>
                <a:srgbClr val="000000"/>
              </a:solidFill>
              <a:effectLst/>
              <a:uFillTx/>
              <a:latin typeface="Arial"/>
            </a:endParaRPr>
          </a:p>
          <a:p>
            <a:pPr marL="216000" indent="-216000">
              <a:lnSpc>
                <a:spcPct val="100000"/>
              </a:lnSpc>
              <a:spcBef>
                <a:spcPts val="850"/>
              </a:spcBef>
              <a:spcAft>
                <a:spcPts val="850"/>
              </a:spcAft>
              <a:buClr>
                <a:srgbClr val="000000"/>
              </a:buClr>
              <a:buSzPct val="45000"/>
              <a:buFont typeface="Wingdings" charset="2"/>
              <a:buChar char=""/>
            </a:pPr>
            <a:r>
              <a:rPr b="0" lang="en-US" sz="3200" strike="noStrike" u="none">
                <a:solidFill>
                  <a:srgbClr val="000000"/>
                </a:solidFill>
                <a:effectLst/>
                <a:uFillTx/>
                <a:latin typeface="Arial"/>
              </a:rPr>
              <a:t>Automated reporting about bugs and crashes</a:t>
            </a:r>
            <a:endParaRPr b="0" lang="en-US" sz="32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F5ACB195-A89B-40B5-8797-40EDDA16BF62}" type="slidenum">
              <a:t>7</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ML for kernel testing and bug fix</a:t>
            </a:r>
            <a:endParaRPr b="0" lang="en-US" sz="4800" strike="noStrike" u="none">
              <a:solidFill>
                <a:srgbClr val="000000"/>
              </a:solidFill>
              <a:effectLst/>
              <a:uFillTx/>
              <a:latin typeface="Arial"/>
            </a:endParaRPr>
          </a:p>
        </p:txBody>
      </p:sp>
      <p:sp>
        <p:nvSpPr>
          <p:cNvPr id="189" name=""/>
          <p:cNvSpPr/>
          <p:nvPr/>
        </p:nvSpPr>
        <p:spPr>
          <a:xfrm>
            <a:off x="11969640" y="6400800"/>
            <a:ext cx="155880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System 1</a:t>
            </a:r>
            <a:endParaRPr b="0" lang="en-US" sz="2600" strike="noStrike" u="none">
              <a:solidFill>
                <a:srgbClr val="000000"/>
              </a:solidFill>
              <a:effectLst/>
              <a:uFillTx/>
              <a:latin typeface="Arial"/>
            </a:endParaRPr>
          </a:p>
        </p:txBody>
      </p:sp>
      <p:sp>
        <p:nvSpPr>
          <p:cNvPr id="190" name=""/>
          <p:cNvSpPr/>
          <p:nvPr/>
        </p:nvSpPr>
        <p:spPr>
          <a:xfrm>
            <a:off x="11820600" y="5943600"/>
            <a:ext cx="1828440" cy="13712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91" name=""/>
          <p:cNvSpPr/>
          <p:nvPr/>
        </p:nvSpPr>
        <p:spPr>
          <a:xfrm>
            <a:off x="14712840" y="4114800"/>
            <a:ext cx="1558800" cy="459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2600" strike="noStrike" u="none">
                <a:solidFill>
                  <a:srgbClr val="000000"/>
                </a:solidFill>
                <a:effectLst/>
                <a:uFillTx/>
                <a:latin typeface="Arial"/>
              </a:rPr>
              <a:t>System 2</a:t>
            </a:r>
            <a:endParaRPr b="0" lang="en-US" sz="2600" strike="noStrike" u="none">
              <a:solidFill>
                <a:srgbClr val="000000"/>
              </a:solidFill>
              <a:effectLst/>
              <a:uFillTx/>
              <a:latin typeface="Arial"/>
            </a:endParaRPr>
          </a:p>
        </p:txBody>
      </p:sp>
      <p:sp>
        <p:nvSpPr>
          <p:cNvPr id="192" name=""/>
          <p:cNvSpPr/>
          <p:nvPr/>
        </p:nvSpPr>
        <p:spPr>
          <a:xfrm>
            <a:off x="14563800" y="3657600"/>
            <a:ext cx="1828440" cy="13712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93" name=""/>
          <p:cNvSpPr/>
          <p:nvPr/>
        </p:nvSpPr>
        <p:spPr>
          <a:xfrm>
            <a:off x="18599040" y="4800600"/>
            <a:ext cx="155880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System 3</a:t>
            </a:r>
            <a:endParaRPr b="0" lang="en-US" sz="2600" strike="noStrike" u="none">
              <a:solidFill>
                <a:srgbClr val="000000"/>
              </a:solidFill>
              <a:effectLst/>
              <a:uFillTx/>
              <a:latin typeface="Arial"/>
            </a:endParaRPr>
          </a:p>
        </p:txBody>
      </p:sp>
      <p:sp>
        <p:nvSpPr>
          <p:cNvPr id="194" name=""/>
          <p:cNvSpPr/>
          <p:nvPr/>
        </p:nvSpPr>
        <p:spPr>
          <a:xfrm>
            <a:off x="18450000" y="4343400"/>
            <a:ext cx="1828440" cy="13712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95" name=""/>
          <p:cNvSpPr/>
          <p:nvPr/>
        </p:nvSpPr>
        <p:spPr>
          <a:xfrm>
            <a:off x="18827640" y="8001000"/>
            <a:ext cx="155880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System 4</a:t>
            </a:r>
            <a:endParaRPr b="0" lang="en-US" sz="2600" strike="noStrike" u="none">
              <a:solidFill>
                <a:srgbClr val="000000"/>
              </a:solidFill>
              <a:effectLst/>
              <a:uFillTx/>
              <a:latin typeface="Arial"/>
            </a:endParaRPr>
          </a:p>
        </p:txBody>
      </p:sp>
      <p:sp>
        <p:nvSpPr>
          <p:cNvPr id="196" name=""/>
          <p:cNvSpPr/>
          <p:nvPr/>
        </p:nvSpPr>
        <p:spPr>
          <a:xfrm>
            <a:off x="18678600" y="7543800"/>
            <a:ext cx="1828440" cy="13712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197" name=""/>
          <p:cNvSpPr/>
          <p:nvPr/>
        </p:nvSpPr>
        <p:spPr>
          <a:xfrm>
            <a:off x="14941440" y="9144000"/>
            <a:ext cx="155880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System n</a:t>
            </a:r>
            <a:endParaRPr b="0" lang="en-US" sz="2600" strike="noStrike" u="none">
              <a:solidFill>
                <a:srgbClr val="000000"/>
              </a:solidFill>
              <a:effectLst/>
              <a:uFillTx/>
              <a:latin typeface="Arial"/>
            </a:endParaRPr>
          </a:p>
        </p:txBody>
      </p:sp>
      <p:sp>
        <p:nvSpPr>
          <p:cNvPr id="198" name=""/>
          <p:cNvSpPr/>
          <p:nvPr/>
        </p:nvSpPr>
        <p:spPr>
          <a:xfrm>
            <a:off x="14792400" y="8686800"/>
            <a:ext cx="1828440" cy="13712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199" name=""/>
          <p:cNvCxnSpPr>
            <a:stCxn id="194" idx="2"/>
            <a:endCxn id="192" idx="6"/>
          </p:cNvCxnSpPr>
          <p:nvPr/>
        </p:nvCxnSpPr>
        <p:spPr>
          <a:xfrm flipH="1" flipV="1">
            <a:off x="16392240" y="4343400"/>
            <a:ext cx="2058120" cy="686160"/>
          </a:xfrm>
          <a:prstGeom prst="straightConnector1">
            <a:avLst/>
          </a:prstGeom>
          <a:ln w="54720">
            <a:solidFill>
              <a:srgbClr val="ff0000"/>
            </a:solidFill>
            <a:round/>
            <a:headEnd len="med" type="triangle" w="med"/>
            <a:tailEnd len="med" type="triangle" w="med"/>
          </a:ln>
        </p:spPr>
      </p:cxnSp>
      <p:cxnSp>
        <p:nvCxnSpPr>
          <p:cNvPr id="200" name=""/>
          <p:cNvCxnSpPr>
            <a:stCxn id="196" idx="0"/>
            <a:endCxn id="194" idx="4"/>
          </p:cNvCxnSpPr>
          <p:nvPr/>
        </p:nvCxnSpPr>
        <p:spPr>
          <a:xfrm flipH="1" flipV="1">
            <a:off x="19364400" y="5714640"/>
            <a:ext cx="228960" cy="1829520"/>
          </a:xfrm>
          <a:prstGeom prst="straightConnector1">
            <a:avLst/>
          </a:prstGeom>
          <a:ln w="54720">
            <a:solidFill>
              <a:srgbClr val="ff0000"/>
            </a:solidFill>
            <a:round/>
            <a:headEnd len="med" type="triangle" w="med"/>
            <a:tailEnd len="med" type="triangle" w="med"/>
          </a:ln>
        </p:spPr>
      </p:cxnSp>
      <p:cxnSp>
        <p:nvCxnSpPr>
          <p:cNvPr id="201" name=""/>
          <p:cNvCxnSpPr>
            <a:stCxn id="198" idx="6"/>
            <a:endCxn id="196" idx="2"/>
          </p:cNvCxnSpPr>
          <p:nvPr/>
        </p:nvCxnSpPr>
        <p:spPr>
          <a:xfrm flipV="1">
            <a:off x="16620840" y="8229600"/>
            <a:ext cx="2058120" cy="1143360"/>
          </a:xfrm>
          <a:prstGeom prst="straightConnector1">
            <a:avLst/>
          </a:prstGeom>
          <a:ln w="54720">
            <a:solidFill>
              <a:srgbClr val="ff0000"/>
            </a:solidFill>
            <a:round/>
            <a:headEnd len="med" type="triangle" w="med"/>
            <a:tailEnd len="med" type="triangle" w="med"/>
          </a:ln>
        </p:spPr>
      </p:cxnSp>
      <p:sp>
        <p:nvSpPr>
          <p:cNvPr id="202" name=""/>
          <p:cNvSpPr/>
          <p:nvPr/>
        </p:nvSpPr>
        <p:spPr>
          <a:xfrm>
            <a:off x="5191200" y="9370440"/>
            <a:ext cx="19267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System Log</a:t>
            </a:r>
            <a:endParaRPr b="0" lang="en-US" sz="2600" strike="noStrike" u="none">
              <a:solidFill>
                <a:srgbClr val="000000"/>
              </a:solidFill>
              <a:effectLst/>
              <a:uFillTx/>
              <a:latin typeface="Arial"/>
            </a:endParaRPr>
          </a:p>
        </p:txBody>
      </p:sp>
      <p:sp>
        <p:nvSpPr>
          <p:cNvPr id="203" name=""/>
          <p:cNvSpPr/>
          <p:nvPr/>
        </p:nvSpPr>
        <p:spPr>
          <a:xfrm>
            <a:off x="4962600" y="9144000"/>
            <a:ext cx="2514240" cy="914040"/>
          </a:xfrm>
          <a:prstGeom prst="rect">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204" name=""/>
          <p:cNvSpPr/>
          <p:nvPr/>
        </p:nvSpPr>
        <p:spPr>
          <a:xfrm>
            <a:off x="9151200" y="9370440"/>
            <a:ext cx="214704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Crash dumps</a:t>
            </a:r>
            <a:endParaRPr b="0" lang="en-US" sz="2600" strike="noStrike" u="none">
              <a:solidFill>
                <a:srgbClr val="000000"/>
              </a:solidFill>
              <a:effectLst/>
              <a:uFillTx/>
              <a:latin typeface="Arial"/>
            </a:endParaRPr>
          </a:p>
        </p:txBody>
      </p:sp>
      <p:sp>
        <p:nvSpPr>
          <p:cNvPr id="205" name=""/>
          <p:cNvSpPr/>
          <p:nvPr/>
        </p:nvSpPr>
        <p:spPr>
          <a:xfrm>
            <a:off x="8922600" y="9144000"/>
            <a:ext cx="2514240" cy="914040"/>
          </a:xfrm>
          <a:prstGeom prst="rect">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cxnSp>
        <p:nvCxnSpPr>
          <p:cNvPr id="206" name=""/>
          <p:cNvCxnSpPr>
            <a:stCxn id="203" idx="2"/>
            <a:endCxn id="203" idx="1"/>
          </p:cNvCxnSpPr>
          <p:nvPr/>
        </p:nvCxnSpPr>
        <p:spPr>
          <a:xfrm flipV="1" rot="16200000">
            <a:off x="5362560" y="9200880"/>
            <a:ext cx="457560" cy="1257480"/>
          </a:xfrm>
          <a:prstGeom prst="curvedConnector4">
            <a:avLst>
              <a:gd name="adj1" fmla="val -89291"/>
              <a:gd name="adj2" fmla="val 132245"/>
            </a:avLst>
          </a:prstGeom>
          <a:ln w="54720">
            <a:solidFill>
              <a:srgbClr val="ff0000"/>
            </a:solidFill>
            <a:round/>
            <a:tailEnd len="med" type="triangle" w="med"/>
          </a:ln>
        </p:spPr>
      </p:cxnSp>
      <p:cxnSp>
        <p:nvCxnSpPr>
          <p:cNvPr id="207" name=""/>
          <p:cNvCxnSpPr>
            <a:stCxn id="205" idx="2"/>
            <a:endCxn id="205" idx="3"/>
          </p:cNvCxnSpPr>
          <p:nvPr/>
        </p:nvCxnSpPr>
        <p:spPr>
          <a:xfrm flipH="1" flipV="1" rot="5400000">
            <a:off x="10579680" y="9200880"/>
            <a:ext cx="457560" cy="1257480"/>
          </a:xfrm>
          <a:prstGeom prst="curvedConnector4">
            <a:avLst>
              <a:gd name="adj1" fmla="val -111023"/>
              <a:gd name="adj2" fmla="val 125715"/>
            </a:avLst>
          </a:prstGeom>
          <a:ln w="54720">
            <a:solidFill>
              <a:srgbClr val="ff0000"/>
            </a:solidFill>
            <a:round/>
            <a:tailEnd len="med" type="triangle" w="med"/>
          </a:ln>
        </p:spPr>
      </p:cxnSp>
      <p:cxnSp>
        <p:nvCxnSpPr>
          <p:cNvPr id="208" name=""/>
          <p:cNvCxnSpPr>
            <a:stCxn id="190" idx="3"/>
            <a:endCxn id="205" idx="0"/>
          </p:cNvCxnSpPr>
          <p:nvPr/>
        </p:nvCxnSpPr>
        <p:spPr>
          <a:xfrm flipH="1">
            <a:off x="10179720" y="7114320"/>
            <a:ext cx="1908720" cy="2030040"/>
          </a:xfrm>
          <a:prstGeom prst="straightConnector1">
            <a:avLst/>
          </a:prstGeom>
          <a:ln w="54720">
            <a:solidFill>
              <a:srgbClr val="ff0000"/>
            </a:solidFill>
            <a:round/>
            <a:tailEnd len="med" type="triangle" w="med"/>
          </a:ln>
        </p:spPr>
      </p:cxnSp>
      <p:cxnSp>
        <p:nvCxnSpPr>
          <p:cNvPr id="209" name=""/>
          <p:cNvCxnSpPr>
            <a:endCxn id="203" idx="0"/>
          </p:cNvCxnSpPr>
          <p:nvPr/>
        </p:nvCxnSpPr>
        <p:spPr>
          <a:xfrm flipH="1">
            <a:off x="6219720" y="7100640"/>
            <a:ext cx="5883120" cy="2043720"/>
          </a:xfrm>
          <a:prstGeom prst="straightConnector1">
            <a:avLst/>
          </a:prstGeom>
          <a:ln w="54720">
            <a:solidFill>
              <a:srgbClr val="ff0000"/>
            </a:solidFill>
            <a:round/>
            <a:tailEnd len="med" type="triangle" w="med"/>
          </a:ln>
        </p:spPr>
      </p:cxnSp>
      <p:cxnSp>
        <p:nvCxnSpPr>
          <p:cNvPr id="210" name=""/>
          <p:cNvCxnSpPr>
            <a:stCxn id="190" idx="2"/>
            <a:endCxn id="190" idx="0"/>
          </p:cNvCxnSpPr>
          <p:nvPr/>
        </p:nvCxnSpPr>
        <p:spPr>
          <a:xfrm flipH="1" rot="10800000">
            <a:off x="11820600" y="5943240"/>
            <a:ext cx="914760" cy="686160"/>
          </a:xfrm>
          <a:prstGeom prst="curvedConnector4">
            <a:avLst>
              <a:gd name="adj1" fmla="val -74212"/>
              <a:gd name="adj2" fmla="val 200262"/>
            </a:avLst>
          </a:prstGeom>
          <a:ln w="54720">
            <a:solidFill>
              <a:srgbClr val="ff0000"/>
            </a:solidFill>
            <a:round/>
            <a:tailEnd len="med" type="triangle" w="med"/>
          </a:ln>
        </p:spPr>
      </p:cxnSp>
      <p:cxnSp>
        <p:nvCxnSpPr>
          <p:cNvPr id="211" name=""/>
          <p:cNvCxnSpPr/>
          <p:nvPr/>
        </p:nvCxnSpPr>
        <p:spPr>
          <a:xfrm flipV="1">
            <a:off x="13104000" y="4702680"/>
            <a:ext cx="1414440" cy="1146960"/>
          </a:xfrm>
          <a:prstGeom prst="straightConnector1">
            <a:avLst/>
          </a:prstGeom>
          <a:ln w="54720">
            <a:solidFill>
              <a:srgbClr val="ff0000"/>
            </a:solidFill>
            <a:round/>
            <a:tailEnd len="med" type="triangle" w="med"/>
          </a:ln>
        </p:spPr>
      </p:cxnSp>
      <p:cxnSp>
        <p:nvCxnSpPr>
          <p:cNvPr id="212" name=""/>
          <p:cNvCxnSpPr/>
          <p:nvPr/>
        </p:nvCxnSpPr>
        <p:spPr>
          <a:xfrm flipV="1">
            <a:off x="13607280" y="5029200"/>
            <a:ext cx="1414440" cy="1146960"/>
          </a:xfrm>
          <a:prstGeom prst="straightConnector1">
            <a:avLst/>
          </a:prstGeom>
          <a:ln w="54720">
            <a:solidFill>
              <a:srgbClr val="ff0000"/>
            </a:solidFill>
            <a:round/>
            <a:headEnd len="med" type="triangle" w="med"/>
          </a:ln>
        </p:spPr>
      </p:cxnSp>
      <p:cxnSp>
        <p:nvCxnSpPr>
          <p:cNvPr id="213" name=""/>
          <p:cNvCxnSpPr>
            <a:stCxn id="190" idx="4"/>
            <a:endCxn id="190" idx="5"/>
          </p:cNvCxnSpPr>
          <p:nvPr/>
        </p:nvCxnSpPr>
        <p:spPr>
          <a:xfrm flipH="1" flipV="1" rot="5400000">
            <a:off x="12957840" y="6891120"/>
            <a:ext cx="200880" cy="646920"/>
          </a:xfrm>
          <a:prstGeom prst="curvedConnector3">
            <a:avLst>
              <a:gd name="adj1" fmla="val -313644"/>
            </a:avLst>
          </a:prstGeom>
          <a:ln w="54720">
            <a:solidFill>
              <a:srgbClr val="ff0000"/>
            </a:solidFill>
            <a:round/>
            <a:tailEnd len="med" type="triangle" w="med"/>
          </a:ln>
        </p:spPr>
      </p:cxnSp>
      <p:cxnSp>
        <p:nvCxnSpPr>
          <p:cNvPr id="214" name=""/>
          <p:cNvCxnSpPr/>
          <p:nvPr/>
        </p:nvCxnSpPr>
        <p:spPr>
          <a:xfrm>
            <a:off x="13684320" y="7054200"/>
            <a:ext cx="1504080" cy="1623240"/>
          </a:xfrm>
          <a:prstGeom prst="straightConnector1">
            <a:avLst/>
          </a:prstGeom>
          <a:ln w="54720">
            <a:solidFill>
              <a:srgbClr val="ff0000"/>
            </a:solidFill>
            <a:round/>
            <a:tailEnd len="med" type="triangle" w="med"/>
          </a:ln>
        </p:spPr>
      </p:cxnSp>
      <p:sp>
        <p:nvSpPr>
          <p:cNvPr id="215" name=""/>
          <p:cNvSpPr/>
          <p:nvPr/>
        </p:nvSpPr>
        <p:spPr>
          <a:xfrm>
            <a:off x="4957200" y="1057140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1</a:t>
            </a:r>
            <a:endParaRPr b="0" lang="en-US" sz="2600" strike="noStrike" u="none">
              <a:solidFill>
                <a:srgbClr val="000000"/>
              </a:solidFill>
              <a:effectLst/>
              <a:uFillTx/>
              <a:latin typeface="Arial"/>
            </a:endParaRPr>
          </a:p>
        </p:txBody>
      </p:sp>
      <p:sp>
        <p:nvSpPr>
          <p:cNvPr id="216" name=""/>
          <p:cNvSpPr/>
          <p:nvPr/>
        </p:nvSpPr>
        <p:spPr>
          <a:xfrm>
            <a:off x="4800600" y="1046556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217" name=""/>
          <p:cNvSpPr/>
          <p:nvPr/>
        </p:nvSpPr>
        <p:spPr>
          <a:xfrm>
            <a:off x="11129400" y="1067040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2</a:t>
            </a:r>
            <a:endParaRPr b="0" lang="en-US" sz="2600" strike="noStrike" u="none">
              <a:solidFill>
                <a:srgbClr val="000000"/>
              </a:solidFill>
              <a:effectLst/>
              <a:uFillTx/>
              <a:latin typeface="Arial"/>
            </a:endParaRPr>
          </a:p>
        </p:txBody>
      </p:sp>
      <p:sp>
        <p:nvSpPr>
          <p:cNvPr id="218" name=""/>
          <p:cNvSpPr/>
          <p:nvPr/>
        </p:nvSpPr>
        <p:spPr>
          <a:xfrm>
            <a:off x="10972800" y="1056456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219" name=""/>
          <p:cNvSpPr/>
          <p:nvPr/>
        </p:nvSpPr>
        <p:spPr>
          <a:xfrm>
            <a:off x="11129400" y="467676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3</a:t>
            </a:r>
            <a:endParaRPr b="0" lang="en-US" sz="2600" strike="noStrike" u="none">
              <a:solidFill>
                <a:srgbClr val="000000"/>
              </a:solidFill>
              <a:effectLst/>
              <a:uFillTx/>
              <a:latin typeface="Arial"/>
            </a:endParaRPr>
          </a:p>
        </p:txBody>
      </p:sp>
      <p:sp>
        <p:nvSpPr>
          <p:cNvPr id="220" name=""/>
          <p:cNvSpPr/>
          <p:nvPr/>
        </p:nvSpPr>
        <p:spPr>
          <a:xfrm>
            <a:off x="10972800" y="457092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221" name=""/>
          <p:cNvSpPr/>
          <p:nvPr/>
        </p:nvSpPr>
        <p:spPr>
          <a:xfrm>
            <a:off x="13415400" y="44492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4</a:t>
            </a:r>
            <a:endParaRPr b="0" lang="en-US" sz="2600" strike="noStrike" u="none">
              <a:solidFill>
                <a:srgbClr val="000000"/>
              </a:solidFill>
              <a:effectLst/>
              <a:uFillTx/>
              <a:latin typeface="Arial"/>
            </a:endParaRPr>
          </a:p>
        </p:txBody>
      </p:sp>
      <p:sp>
        <p:nvSpPr>
          <p:cNvPr id="222" name=""/>
          <p:cNvSpPr/>
          <p:nvPr/>
        </p:nvSpPr>
        <p:spPr>
          <a:xfrm>
            <a:off x="13258800" y="43434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223" name=""/>
          <p:cNvSpPr/>
          <p:nvPr/>
        </p:nvSpPr>
        <p:spPr>
          <a:xfrm>
            <a:off x="14491800" y="58208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5</a:t>
            </a:r>
            <a:endParaRPr b="0" lang="en-US" sz="2600" strike="noStrike" u="none">
              <a:solidFill>
                <a:srgbClr val="000000"/>
              </a:solidFill>
              <a:effectLst/>
              <a:uFillTx/>
              <a:latin typeface="Arial"/>
            </a:endParaRPr>
          </a:p>
        </p:txBody>
      </p:sp>
      <p:sp>
        <p:nvSpPr>
          <p:cNvPr id="224" name=""/>
          <p:cNvSpPr/>
          <p:nvPr/>
        </p:nvSpPr>
        <p:spPr>
          <a:xfrm>
            <a:off x="14335200" y="57150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225" name=""/>
          <p:cNvSpPr/>
          <p:nvPr/>
        </p:nvSpPr>
        <p:spPr>
          <a:xfrm>
            <a:off x="12886200" y="82634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6</a:t>
            </a:r>
            <a:endParaRPr b="0" lang="en-US" sz="2600" strike="noStrike" u="none">
              <a:solidFill>
                <a:srgbClr val="000000"/>
              </a:solidFill>
              <a:effectLst/>
              <a:uFillTx/>
              <a:latin typeface="Arial"/>
            </a:endParaRPr>
          </a:p>
        </p:txBody>
      </p:sp>
      <p:sp>
        <p:nvSpPr>
          <p:cNvPr id="226" name=""/>
          <p:cNvSpPr/>
          <p:nvPr/>
        </p:nvSpPr>
        <p:spPr>
          <a:xfrm>
            <a:off x="12729600" y="81576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227" name=""/>
          <p:cNvSpPr/>
          <p:nvPr/>
        </p:nvSpPr>
        <p:spPr>
          <a:xfrm>
            <a:off x="14787000" y="7421040"/>
            <a:ext cx="364320" cy="45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7</a:t>
            </a:r>
            <a:endParaRPr b="0" lang="en-US" sz="2600" strike="noStrike" u="none">
              <a:solidFill>
                <a:srgbClr val="000000"/>
              </a:solidFill>
              <a:effectLst/>
              <a:uFillTx/>
              <a:latin typeface="Arial"/>
            </a:endParaRPr>
          </a:p>
        </p:txBody>
      </p:sp>
      <p:sp>
        <p:nvSpPr>
          <p:cNvPr id="228" name=""/>
          <p:cNvSpPr/>
          <p:nvPr/>
        </p:nvSpPr>
        <p:spPr>
          <a:xfrm>
            <a:off x="14630400" y="7315200"/>
            <a:ext cx="685440" cy="685440"/>
          </a:xfrm>
          <a:prstGeom prst="ellipse">
            <a:avLst/>
          </a:prstGeom>
          <a:noFill/>
          <a:ln w="54720">
            <a:solidFill>
              <a:srgbClr val="3465a4"/>
            </a:solidFill>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229" name=""/>
          <p:cNvSpPr/>
          <p:nvPr/>
        </p:nvSpPr>
        <p:spPr>
          <a:xfrm>
            <a:off x="2683800" y="2764440"/>
            <a:ext cx="4757040" cy="267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600" strike="noStrike" u="none">
                <a:solidFill>
                  <a:srgbClr val="000000"/>
                </a:solidFill>
                <a:effectLst/>
                <a:uFillTx/>
                <a:latin typeface="Arial"/>
              </a:rPr>
              <a:t>1. Analyze system log</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2. Analyze crash dumps</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3. Prepare issue reports</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4. Share report with community</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5. Receive feedback</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6. Elaborate issue fix</a:t>
            </a:r>
            <a:endParaRPr b="0" lang="en-US" sz="2600" strike="noStrike" u="none">
              <a:solidFill>
                <a:srgbClr val="000000"/>
              </a:solidFill>
              <a:effectLst/>
              <a:uFillTx/>
              <a:latin typeface="Arial"/>
            </a:endParaRPr>
          </a:p>
          <a:p>
            <a:pPr>
              <a:lnSpc>
                <a:spcPct val="100000"/>
              </a:lnSpc>
            </a:pPr>
            <a:r>
              <a:rPr b="0" lang="en-US" sz="2600" strike="noStrike" u="none">
                <a:solidFill>
                  <a:srgbClr val="000000"/>
                </a:solidFill>
                <a:effectLst/>
                <a:uFillTx/>
                <a:latin typeface="Arial"/>
              </a:rPr>
              <a:t>7. Share the fix of issue</a:t>
            </a:r>
            <a:endParaRPr b="0" lang="en-US" sz="2600" strike="noStrike" u="none">
              <a:solidFill>
                <a:srgbClr val="000000"/>
              </a:solidFill>
              <a:effectLst/>
              <a:uFillTx/>
              <a:latin typeface="Arial"/>
            </a:endParaRPr>
          </a:p>
        </p:txBody>
      </p:sp>
      <p:sp>
        <p:nvSpPr>
          <p:cNvPr id="230" name=""/>
          <p:cNvSpPr/>
          <p:nvPr/>
        </p:nvSpPr>
        <p:spPr>
          <a:xfrm>
            <a:off x="2284200" y="2466000"/>
            <a:ext cx="5428440" cy="3200040"/>
          </a:xfrm>
          <a:prstGeom prst="rect">
            <a:avLst/>
          </a:prstGeom>
          <a:noFill/>
          <a:ln w="54720">
            <a:solidFill>
              <a:srgbClr val="3465a4"/>
            </a:solidFill>
            <a:prstDash val="sysDot"/>
            <a:round/>
          </a:ln>
        </p:spPr>
        <p:style>
          <a:lnRef idx="0"/>
          <a:fillRef idx="0"/>
          <a:effectRef idx="0"/>
          <a:fontRef idx="minor"/>
        </p:style>
        <p:txBody>
          <a:bodyPr lIns="117360" rIns="117360" tIns="72360" bIns="72360" anchor="ctr">
            <a:noAutofit/>
          </a:bodyPr>
          <a:p>
            <a:pPr>
              <a:lnSpc>
                <a:spcPct val="100000"/>
              </a:lnSpc>
            </a:pPr>
            <a:endParaRPr b="0" lang="en-US" sz="18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A8EB9EF6-0967-43F6-BCE5-C5067E6B44BB}" type="slidenum">
              <a:t>8</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type="title"/>
          </p:nvPr>
        </p:nvSpPr>
        <p:spPr>
          <a:xfrm>
            <a:off x="576000" y="384120"/>
            <a:ext cx="23195520" cy="984600"/>
          </a:xfrm>
          <a:prstGeom prst="rect">
            <a:avLst/>
          </a:prstGeom>
          <a:noFill/>
          <a:ln w="12600">
            <a:noFill/>
          </a:ln>
        </p:spPr>
        <p:txBody>
          <a:bodyPr lIns="0" rIns="0" tIns="0" bIns="0" anchor="t">
            <a:noAutofit/>
          </a:bodyPr>
          <a:p>
            <a:pPr indent="0" defTabSz="2438280">
              <a:lnSpc>
                <a:spcPct val="100000"/>
              </a:lnSpc>
              <a:buNone/>
              <a:tabLst>
                <a:tab algn="l" pos="0"/>
              </a:tabLst>
            </a:pPr>
            <a:r>
              <a:rPr b="1" lang="en-US" sz="4800" strike="noStrike" u="none">
                <a:solidFill>
                  <a:srgbClr val="0043ce"/>
                </a:solidFill>
                <a:effectLst/>
                <a:uFillTx/>
                <a:latin typeface="IBM Plex Sans Light"/>
              </a:rPr>
              <a:t>ML methods for memory access patterns analysis</a:t>
            </a:r>
            <a:endParaRPr b="0" lang="en-US" sz="4800" strike="noStrike" u="none">
              <a:solidFill>
                <a:srgbClr val="000000"/>
              </a:solidFill>
              <a:effectLst/>
              <a:uFillTx/>
              <a:latin typeface="Arial"/>
            </a:endParaRPr>
          </a:p>
        </p:txBody>
      </p:sp>
      <p:sp>
        <p:nvSpPr>
          <p:cNvPr id="232" name=""/>
          <p:cNvSpPr/>
          <p:nvPr/>
        </p:nvSpPr>
        <p:spPr>
          <a:xfrm>
            <a:off x="565200" y="1754640"/>
            <a:ext cx="22401720" cy="1017864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1"/>
              </a:spcBef>
              <a:spcAft>
                <a:spcPts val="992"/>
              </a:spcAft>
            </a:pPr>
            <a:r>
              <a:rPr b="1" lang="en-US" sz="3200" strike="noStrike" u="none">
                <a:solidFill>
                  <a:srgbClr val="000000"/>
                </a:solidFill>
                <a:effectLst/>
                <a:uFillTx/>
                <a:latin typeface="Arial"/>
              </a:rPr>
              <a:t>Architecture</a:t>
            </a:r>
            <a:r>
              <a:rPr b="0" lang="en-US" sz="3200" strike="noStrike" u="none">
                <a:solidFill>
                  <a:srgbClr val="000000"/>
                </a:solidFill>
                <a:effectLst/>
                <a:uFillTx/>
                <a:latin typeface="Arial"/>
              </a:rPr>
              <a:t>:</a:t>
            </a:r>
            <a:endParaRPr b="0" lang="en-US" sz="3200" strike="noStrike" u="none">
              <a:solidFill>
                <a:srgbClr val="000000"/>
              </a:solidFill>
              <a:effectLst/>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en-US" sz="3200" strike="noStrike" u="none">
                <a:solidFill>
                  <a:srgbClr val="000000"/>
                </a:solidFill>
                <a:effectLst/>
                <a:uFillTx/>
                <a:latin typeface="Arial"/>
              </a:rPr>
              <a:t>DAMON already has sysfs interface with user-space</a:t>
            </a:r>
            <a:endParaRPr b="0" lang="en-US" sz="3200" strike="noStrike" u="none">
              <a:solidFill>
                <a:srgbClr val="000000"/>
              </a:solidFill>
              <a:effectLst/>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en-US" sz="3200" strike="noStrike" u="none">
                <a:solidFill>
                  <a:srgbClr val="000000"/>
                </a:solidFill>
                <a:effectLst/>
                <a:uFillTx/>
                <a:latin typeface="Arial"/>
              </a:rPr>
              <a:t>User-space thread(s) can run ML model(s) and to interact with kernel space</a:t>
            </a:r>
            <a:endParaRPr b="0" lang="en-US" sz="3200" strike="noStrike" u="none">
              <a:solidFill>
                <a:srgbClr val="000000"/>
              </a:solidFill>
              <a:effectLst/>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en-US" sz="3200" strike="noStrike" u="none">
                <a:solidFill>
                  <a:srgbClr val="000000"/>
                </a:solidFill>
                <a:effectLst/>
                <a:uFillTx/>
                <a:latin typeface="Arial"/>
              </a:rPr>
              <a:t>User-space threads can periodically receive statistics, interact with kernel space, and execute the neural network training or/and inference phase</a:t>
            </a:r>
            <a:endParaRPr b="0" lang="en-US" sz="3200" strike="noStrike" u="none">
              <a:solidFill>
                <a:srgbClr val="000000"/>
              </a:solidFill>
              <a:effectLst/>
              <a:uFillTx/>
              <a:latin typeface="Arial"/>
            </a:endParaRPr>
          </a:p>
          <a:p>
            <a:pPr>
              <a:lnSpc>
                <a:spcPct val="100000"/>
              </a:lnSpc>
              <a:spcBef>
                <a:spcPts val="1191"/>
              </a:spcBef>
              <a:spcAft>
                <a:spcPts val="992"/>
              </a:spcAft>
            </a:pPr>
            <a:endParaRPr b="0" lang="en-US" sz="3200" strike="noStrike" u="none">
              <a:solidFill>
                <a:srgbClr val="000000"/>
              </a:solidFill>
              <a:effectLst/>
              <a:uFillTx/>
              <a:latin typeface="Arial"/>
            </a:endParaRPr>
          </a:p>
          <a:p>
            <a:pPr>
              <a:lnSpc>
                <a:spcPct val="100000"/>
              </a:lnSpc>
              <a:spcBef>
                <a:spcPts val="1191"/>
              </a:spcBef>
              <a:spcAft>
                <a:spcPts val="992"/>
              </a:spcAft>
            </a:pPr>
            <a:r>
              <a:rPr b="1" lang="en-US" sz="3200" strike="noStrike" u="none">
                <a:solidFill>
                  <a:srgbClr val="000000"/>
                </a:solidFill>
                <a:effectLst/>
                <a:uFillTx/>
                <a:latin typeface="Arial"/>
              </a:rPr>
              <a:t>Which ML type(s) can be used</a:t>
            </a:r>
            <a:r>
              <a:rPr b="0" lang="en-US" sz="3200" strike="noStrike" u="none">
                <a:solidFill>
                  <a:srgbClr val="000000"/>
                </a:solidFill>
                <a:effectLst/>
                <a:uFillTx/>
                <a:latin typeface="Arial"/>
              </a:rPr>
              <a:t>?</a:t>
            </a:r>
            <a:endParaRPr b="0" lang="en-US" sz="3200" strike="noStrike" u="none">
              <a:solidFill>
                <a:srgbClr val="000000"/>
              </a:solidFill>
              <a:effectLst/>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en-US" sz="3200" strike="noStrike" u="none">
                <a:solidFill>
                  <a:srgbClr val="000000"/>
                </a:solidFill>
                <a:effectLst/>
                <a:uFillTx/>
                <a:latin typeface="Arial"/>
              </a:rPr>
              <a:t> The </a:t>
            </a:r>
            <a:r>
              <a:rPr b="1" lang="en-US" sz="3200" strike="noStrike" u="none">
                <a:solidFill>
                  <a:srgbClr val="ff0000"/>
                </a:solidFill>
                <a:effectLst/>
                <a:uFillTx/>
                <a:latin typeface="Arial"/>
              </a:rPr>
              <a:t>supervised ML</a:t>
            </a:r>
            <a:r>
              <a:rPr b="0" lang="en-US" sz="3200" strike="noStrike" u="none">
                <a:solidFill>
                  <a:srgbClr val="000000"/>
                </a:solidFill>
                <a:effectLst/>
                <a:uFillTx/>
                <a:latin typeface="Arial"/>
              </a:rPr>
              <a:t> model means that somebody (or something) can prepare memory access patterns and to assign some classification labels to them</a:t>
            </a:r>
            <a:endParaRPr b="0" lang="en-US" sz="3200" strike="noStrike" u="none">
              <a:solidFill>
                <a:srgbClr val="000000"/>
              </a:solidFill>
              <a:effectLst/>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en-US" sz="3200" strike="noStrike" u="none">
                <a:solidFill>
                  <a:srgbClr val="000000"/>
                </a:solidFill>
                <a:effectLst/>
                <a:uFillTx/>
                <a:latin typeface="Arial"/>
              </a:rPr>
              <a:t>Neural network can be trained on this memory access patterns dataset and it can try to find these memory access patterns (bad or good) during inference phase</a:t>
            </a:r>
            <a:endParaRPr b="0" lang="en-US" sz="3200" strike="noStrike" u="none">
              <a:solidFill>
                <a:srgbClr val="000000"/>
              </a:solidFill>
              <a:effectLst/>
              <a:uFillTx/>
              <a:latin typeface="Arial"/>
            </a:endParaRPr>
          </a:p>
          <a:p>
            <a:pPr>
              <a:lnSpc>
                <a:spcPct val="100000"/>
              </a:lnSpc>
              <a:spcBef>
                <a:spcPts val="1191"/>
              </a:spcBef>
              <a:spcAft>
                <a:spcPts val="992"/>
              </a:spcAft>
            </a:pPr>
            <a:endParaRPr b="0" lang="en-US" sz="3200" strike="noStrike" u="none">
              <a:solidFill>
                <a:srgbClr val="000000"/>
              </a:solidFill>
              <a:effectLst/>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en-US" sz="3200" strike="noStrike" u="none">
                <a:solidFill>
                  <a:srgbClr val="000000"/>
                </a:solidFill>
                <a:effectLst/>
                <a:uFillTx/>
                <a:latin typeface="Arial"/>
              </a:rPr>
              <a:t>The </a:t>
            </a:r>
            <a:r>
              <a:rPr b="1" lang="en-US" sz="3200" strike="noStrike" u="none">
                <a:solidFill>
                  <a:srgbClr val="ff0000"/>
                </a:solidFill>
                <a:effectLst/>
                <a:uFillTx/>
                <a:latin typeface="Arial"/>
              </a:rPr>
              <a:t>unsupervised ML</a:t>
            </a:r>
            <a:r>
              <a:rPr b="0" lang="en-US" sz="3200" strike="noStrike" u="none">
                <a:solidFill>
                  <a:srgbClr val="000000"/>
                </a:solidFill>
                <a:effectLst/>
                <a:uFillTx/>
                <a:latin typeface="Arial"/>
              </a:rPr>
              <a:t> model implies that we haven't such memory access patterns dataset</a:t>
            </a:r>
            <a:endParaRPr b="0" lang="en-US" sz="3200" strike="noStrike" u="none">
              <a:solidFill>
                <a:srgbClr val="000000"/>
              </a:solidFill>
              <a:effectLst/>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en-US" sz="3200" strike="noStrike" u="none">
                <a:solidFill>
                  <a:srgbClr val="000000"/>
                </a:solidFill>
                <a:effectLst/>
                <a:uFillTx/>
                <a:latin typeface="Arial"/>
              </a:rPr>
              <a:t>ML model can try to find the repeatable patterns in statistics and, then, it could try to identify usual reproducible patterns and to detect outliers.</a:t>
            </a:r>
            <a:endParaRPr b="0" lang="en-US" sz="3200" strike="noStrike" u="none">
              <a:solidFill>
                <a:srgbClr val="000000"/>
              </a:solidFill>
              <a:effectLst/>
              <a:uFillTx/>
              <a:latin typeface="Arial"/>
            </a:endParaRPr>
          </a:p>
        </p:txBody>
      </p:sp>
      <p:sp>
        <p:nvSpPr>
          <p:cNvPr id="3" name="PlaceHolder 2"/>
          <p:cNvSpPr>
            <a:spLocks noGrp="1"/>
          </p:cNvSpPr>
          <p:nvPr>
            <p:ph type="sldNum" idx="69"/>
          </p:nvPr>
        </p:nvSpPr>
        <p:spPr/>
        <p:txBody>
          <a:bodyPr/>
          <a:p>
            <a:fld id="{6F18E9C0-41A7-4F17-BC4B-5DA7DC233E6D}" type="slidenum">
              <a:t>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6.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9.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0.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1.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2.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3.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4.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5.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6.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7.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8.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9.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0.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1.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2.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3.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4.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5.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6.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7.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8.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9.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0.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1.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2.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3.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4.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5.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6.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7.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8.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7.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pitchFamily="0" charset="1"/>
        <a:ea typeface=""/>
        <a:cs typeface=""/>
      </a:majorFont>
      <a:minorFont>
        <a:latin typeface="IBM Plex Sans Light"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IBM presentation template</Template>
  <TotalTime>44939</TotalTime>
  <Application>LibreOffice/25.2.7.2$Linux_X86_64 LibreOffice_project/520$Build-2</Application>
  <AppVersion>15.0000</AppVersion>
  <Words>10886</Words>
  <Paragraphs>1397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2024-10-31T11:02:10Z</dcterms:created>
  <dc:creator>Diana Stanciulescu</dc:creator>
  <dc:description/>
  <dc:language>en-US</dc:language>
  <cp:lastModifiedBy/>
  <cp:lastPrinted>2025-11-14T10:12:59Z</cp:lastPrinted>
  <dcterms:modified xsi:type="dcterms:W3CDTF">2025-11-14T10:26:09Z</dcterms:modified>
  <cp:revision>151</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12</vt:i4>
  </property>
  <property fmtid="{D5CDD505-2E9C-101B-9397-08002B2CF9AE}" pid="3" name="PresentationFormat">
    <vt:lpwstr>Custom</vt:lpwstr>
  </property>
  <property fmtid="{D5CDD505-2E9C-101B-9397-08002B2CF9AE}" pid="4" name="Slides">
    <vt:i4>95</vt:i4>
  </property>
</Properties>
</file>