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875" r:id="rId4"/>
    <p:sldMasterId id="2147484013" r:id="rId5"/>
    <p:sldMasterId id="2147484012" r:id="rId6"/>
  </p:sldMasterIdLst>
  <p:notesMasterIdLst>
    <p:notesMasterId r:id="rId40"/>
  </p:notesMasterIdLst>
  <p:sldIdLst>
    <p:sldId id="555" r:id="rId7"/>
    <p:sldId id="566" r:id="rId8"/>
    <p:sldId id="573" r:id="rId9"/>
    <p:sldId id="635" r:id="rId10"/>
    <p:sldId id="630" r:id="rId11"/>
    <p:sldId id="580" r:id="rId12"/>
    <p:sldId id="578" r:id="rId13"/>
    <p:sldId id="629" r:id="rId14"/>
    <p:sldId id="577" r:id="rId15"/>
    <p:sldId id="589" r:id="rId16"/>
    <p:sldId id="565" r:id="rId17"/>
    <p:sldId id="632" r:id="rId18"/>
    <p:sldId id="583" r:id="rId19"/>
    <p:sldId id="584" r:id="rId20"/>
    <p:sldId id="585" r:id="rId21"/>
    <p:sldId id="588" r:id="rId22"/>
    <p:sldId id="591" r:id="rId23"/>
    <p:sldId id="590" r:id="rId24"/>
    <p:sldId id="592" r:id="rId25"/>
    <p:sldId id="593" r:id="rId26"/>
    <p:sldId id="594" r:id="rId27"/>
    <p:sldId id="595" r:id="rId28"/>
    <p:sldId id="596" r:id="rId29"/>
    <p:sldId id="637" r:id="rId30"/>
    <p:sldId id="633" r:id="rId31"/>
    <p:sldId id="634" r:id="rId32"/>
    <p:sldId id="640" r:id="rId33"/>
    <p:sldId id="553" r:id="rId34"/>
    <p:sldId id="570" r:id="rId35"/>
    <p:sldId id="569" r:id="rId36"/>
    <p:sldId id="641" r:id="rId37"/>
    <p:sldId id="636" r:id="rId38"/>
    <p:sldId id="536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2C99EA95-462F-42C5-80E7-CFF3D07B9641}">
          <p14:sldIdLst>
            <p14:sldId id="555"/>
            <p14:sldId id="566"/>
            <p14:sldId id="573"/>
            <p14:sldId id="635"/>
            <p14:sldId id="630"/>
            <p14:sldId id="580"/>
            <p14:sldId id="578"/>
            <p14:sldId id="629"/>
            <p14:sldId id="577"/>
            <p14:sldId id="589"/>
            <p14:sldId id="565"/>
            <p14:sldId id="632"/>
            <p14:sldId id="583"/>
            <p14:sldId id="584"/>
            <p14:sldId id="585"/>
            <p14:sldId id="588"/>
            <p14:sldId id="591"/>
            <p14:sldId id="590"/>
            <p14:sldId id="592"/>
            <p14:sldId id="593"/>
            <p14:sldId id="594"/>
            <p14:sldId id="595"/>
            <p14:sldId id="596"/>
            <p14:sldId id="637"/>
            <p14:sldId id="633"/>
            <p14:sldId id="634"/>
            <p14:sldId id="640"/>
            <p14:sldId id="553"/>
            <p14:sldId id="570"/>
            <p14:sldId id="569"/>
            <p14:sldId id="641"/>
            <p14:sldId id="636"/>
            <p14:sldId id="536"/>
          </p14:sldIdLst>
        </p14:section>
        <p14:section name="APPENDIX" id="{161541AA-5735-7F4F-9500-BD94164E309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5C421C-D224-A7BA-A27F-424D042E7BAA}" name="Tom Ice" initials="TI" userId="S::tom.ice@ves.solutions::2a5a70f8-2832-44fa-a968-3d0b7889d47a" providerId="AD"/>
  <p188:author id="{973D2842-D7AF-3F9F-5003-C46BE8A95FC7}" name="Bradford Lilly" initials="BL" userId="S::bradford.lilly@ves.solutions::ac407e37-200f-432f-8f76-a5753a6b2883" providerId="AD"/>
  <p188:author id="{855B066E-682B-C0D9-E007-C5B45760260C}" name="Grant Stensland" initials="GS" userId="S::grant.stensland@ves.solutions::80c95aa3-0157-4f8c-9de0-cf8f9a3a6b8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Fuller" initials="KF" lastIdx="7" clrIdx="0">
    <p:extLst>
      <p:ext uri="{19B8F6BF-5375-455C-9EA6-DF929625EA0E}">
        <p15:presenceInfo xmlns:p15="http://schemas.microsoft.com/office/powerpoint/2012/main" userId="S::kfuller@waseyabek.com::1ab773c3-9762-47a0-b76c-5d6464ec85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623"/>
    <a:srgbClr val="161F31"/>
    <a:srgbClr val="1B334E"/>
    <a:srgbClr val="010B25"/>
    <a:srgbClr val="FAFAFA"/>
    <a:srgbClr val="526879"/>
    <a:srgbClr val="F05D42"/>
    <a:srgbClr val="7F7F7F"/>
    <a:srgbClr val="3BA3F3"/>
    <a:srgbClr val="70B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F258E-C72C-2CD0-4F74-B7AB4EAC4B3A}" v="1" dt="2025-12-07T21:11:07.754"/>
    <p1510:client id="{341331DB-6808-FFF8-1007-86A0C8AC7D6F}" v="155" dt="2025-12-08T17:05:57.501"/>
    <p1510:client id="{48DDD4CD-8168-4736-89C4-13A584E0CF15}" v="5" dt="2025-12-08T13:38:14.297"/>
    <p1510:client id="{5889E252-8302-BE80-2557-646A62C1474D}" v="90" dt="2025-12-08T16:05:19.743"/>
    <p1510:client id="{7CADF767-8480-DC77-1EA8-CAD91644CE31}" v="41" dt="2025-12-08T06:01:43.538"/>
    <p1510:client id="{7F04A203-051E-2019-87F6-C3FF2CB003FD}" v="571" dt="2025-12-07T22:54:03.001"/>
    <p1510:client id="{9673C125-1C66-843A-2179-FFCE144ADF21}" v="10" dt="2025-12-08T20:13:57.472"/>
    <p1510:client id="{A503C341-5466-312B-3E3B-D7D907B7278F}" v="2" dt="2025-12-07T20:04:13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t Stensland" userId="S::grant.stensland@ves.solutions::80c95aa3-0157-4f8c-9de0-cf8f9a3a6b8e" providerId="AD" clId="Web-{06EFA10B-774D-1BE3-2636-AAEF5718C196}"/>
    <pc:docChg chg="mod addSld delSld modSld sldOrd addMainMaster modSection">
      <pc:chgData name="Grant Stensland" userId="S::grant.stensland@ves.solutions::80c95aa3-0157-4f8c-9de0-cf8f9a3a6b8e" providerId="AD" clId="Web-{06EFA10B-774D-1BE3-2636-AAEF5718C196}" dt="2025-12-05T23:53:02.404" v="5619" actId="20577"/>
      <pc:docMkLst>
        <pc:docMk/>
      </pc:docMkLst>
      <pc:sldChg chg="delSp modSp ord">
        <pc:chgData name="Grant Stensland" userId="S::grant.stensland@ves.solutions::80c95aa3-0157-4f8c-9de0-cf8f9a3a6b8e" providerId="AD" clId="Web-{06EFA10B-774D-1BE3-2636-AAEF5718C196}" dt="2025-12-05T18:04:52.572" v="40"/>
        <pc:sldMkLst>
          <pc:docMk/>
          <pc:sldMk cId="3369385309" sldId="566"/>
        </pc:sldMkLst>
        <pc:spChg chg="mod">
          <ac:chgData name="Grant Stensland" userId="S::grant.stensland@ves.solutions::80c95aa3-0157-4f8c-9de0-cf8f9a3a6b8e" providerId="AD" clId="Web-{06EFA10B-774D-1BE3-2636-AAEF5718C196}" dt="2025-12-05T17:28:50.134" v="4" actId="20577"/>
          <ac:spMkLst>
            <pc:docMk/>
            <pc:sldMk cId="3369385309" sldId="566"/>
            <ac:spMk id="16" creationId="{61BACC76-C0CE-092C-BEA0-93E2EED42ABD}"/>
          </ac:spMkLst>
        </pc:spChg>
        <pc:spChg chg="mod">
          <ac:chgData name="Grant Stensland" userId="S::grant.stensland@ves.solutions::80c95aa3-0157-4f8c-9de0-cf8f9a3a6b8e" providerId="AD" clId="Web-{06EFA10B-774D-1BE3-2636-AAEF5718C196}" dt="2025-12-05T17:59:39.880" v="24" actId="20577"/>
          <ac:spMkLst>
            <pc:docMk/>
            <pc:sldMk cId="3369385309" sldId="566"/>
            <ac:spMk id="19" creationId="{29A168E4-798C-DD6A-72AC-BA3F34BC8DE3}"/>
          </ac:spMkLst>
        </pc:spChg>
      </pc:sldChg>
      <pc:sldChg chg="modSp">
        <pc:chgData name="Grant Stensland" userId="S::grant.stensland@ves.solutions::80c95aa3-0157-4f8c-9de0-cf8f9a3a6b8e" providerId="AD" clId="Web-{06EFA10B-774D-1BE3-2636-AAEF5718C196}" dt="2025-12-05T21:44:14.683" v="3586" actId="20577"/>
        <pc:sldMkLst>
          <pc:docMk/>
          <pc:sldMk cId="3279928149" sldId="573"/>
        </pc:sldMkLst>
        <pc:spChg chg="mod">
          <ac:chgData name="Grant Stensland" userId="S::grant.stensland@ves.solutions::80c95aa3-0157-4f8c-9de0-cf8f9a3a6b8e" providerId="AD" clId="Web-{06EFA10B-774D-1BE3-2636-AAEF5718C196}" dt="2025-12-05T21:44:14.683" v="3586" actId="20577"/>
          <ac:spMkLst>
            <pc:docMk/>
            <pc:sldMk cId="3279928149" sldId="573"/>
            <ac:spMk id="19" creationId="{C61762A1-21C3-5EC4-998F-0942BA299FCB}"/>
          </ac:spMkLst>
        </pc:spChg>
      </pc:sldChg>
      <pc:sldChg chg="addSp delSp modSp add ord replId">
        <pc:chgData name="Grant Stensland" userId="S::grant.stensland@ves.solutions::80c95aa3-0157-4f8c-9de0-cf8f9a3a6b8e" providerId="AD" clId="Web-{06EFA10B-774D-1BE3-2636-AAEF5718C196}" dt="2025-12-05T23:46:47.790" v="5600" actId="1076"/>
        <pc:sldMkLst>
          <pc:docMk/>
          <pc:sldMk cId="1925942139" sldId="577"/>
        </pc:sldMkLst>
        <pc:spChg chg="mod">
          <ac:chgData name="Grant Stensland" userId="S::grant.stensland@ves.solutions::80c95aa3-0157-4f8c-9de0-cf8f9a3a6b8e" providerId="AD" clId="Web-{06EFA10B-774D-1BE3-2636-AAEF5718C196}" dt="2025-12-05T21:34:20.838" v="3568" actId="20577"/>
          <ac:spMkLst>
            <pc:docMk/>
            <pc:sldMk cId="1925942139" sldId="577"/>
            <ac:spMk id="2" creationId="{A28CAB65-CA58-F9DD-D4B4-C305690461FF}"/>
          </ac:spMkLst>
        </pc:spChg>
        <pc:spChg chg="add mod">
          <ac:chgData name="Grant Stensland" userId="S::grant.stensland@ves.solutions::80c95aa3-0157-4f8c-9de0-cf8f9a3a6b8e" providerId="AD" clId="Web-{06EFA10B-774D-1BE3-2636-AAEF5718C196}" dt="2025-12-05T23:46:24.258" v="5596" actId="1076"/>
          <ac:spMkLst>
            <pc:docMk/>
            <pc:sldMk cId="1925942139" sldId="577"/>
            <ac:spMk id="4" creationId="{244C27E9-C7A8-DB06-26C6-2464EA1A550E}"/>
          </ac:spMkLst>
        </pc:spChg>
        <pc:spChg chg="mod">
          <ac:chgData name="Grant Stensland" userId="S::grant.stensland@ves.solutions::80c95aa3-0157-4f8c-9de0-cf8f9a3a6b8e" providerId="AD" clId="Web-{06EFA10B-774D-1BE3-2636-AAEF5718C196}" dt="2025-12-05T23:46:24.258" v="5595" actId="1076"/>
          <ac:spMkLst>
            <pc:docMk/>
            <pc:sldMk cId="1925942139" sldId="577"/>
            <ac:spMk id="16" creationId="{6E8E3054-4416-4DF5-1F85-7A119F564174}"/>
          </ac:spMkLst>
        </pc:spChg>
        <pc:spChg chg="mod">
          <ac:chgData name="Grant Stensland" userId="S::grant.stensland@ves.solutions::80c95aa3-0157-4f8c-9de0-cf8f9a3a6b8e" providerId="AD" clId="Web-{06EFA10B-774D-1BE3-2636-AAEF5718C196}" dt="2025-12-05T23:46:47.774" v="5599" actId="1076"/>
          <ac:spMkLst>
            <pc:docMk/>
            <pc:sldMk cId="1925942139" sldId="577"/>
            <ac:spMk id="18" creationId="{76DE71B1-59C9-DA04-912F-79A71F9AE407}"/>
          </ac:spMkLst>
        </pc:spChg>
        <pc:spChg chg="mod">
          <ac:chgData name="Grant Stensland" userId="S::grant.stensland@ves.solutions::80c95aa3-0157-4f8c-9de0-cf8f9a3a6b8e" providerId="AD" clId="Web-{06EFA10B-774D-1BE3-2636-AAEF5718C196}" dt="2025-12-05T23:46:47.790" v="5600" actId="1076"/>
          <ac:spMkLst>
            <pc:docMk/>
            <pc:sldMk cId="1925942139" sldId="577"/>
            <ac:spMk id="19" creationId="{EB40E30C-C0B2-0BC1-B7FC-FC7B8C05F237}"/>
          </ac:spMkLst>
        </pc:spChg>
      </pc:sldChg>
      <pc:sldChg chg="modSp">
        <pc:chgData name="Grant Stensland" userId="S::grant.stensland@ves.solutions::80c95aa3-0157-4f8c-9de0-cf8f9a3a6b8e" providerId="AD" clId="Web-{06EFA10B-774D-1BE3-2636-AAEF5718C196}" dt="2025-12-05T21:10:48.001" v="3152" actId="1076"/>
        <pc:sldMkLst>
          <pc:docMk/>
          <pc:sldMk cId="3375550813" sldId="578"/>
        </pc:sldMkLst>
        <pc:spChg chg="mod">
          <ac:chgData name="Grant Stensland" userId="S::grant.stensland@ves.solutions::80c95aa3-0157-4f8c-9de0-cf8f9a3a6b8e" providerId="AD" clId="Web-{06EFA10B-774D-1BE3-2636-AAEF5718C196}" dt="2025-12-05T21:10:38.876" v="3151" actId="14100"/>
          <ac:spMkLst>
            <pc:docMk/>
            <pc:sldMk cId="3375550813" sldId="578"/>
            <ac:spMk id="14" creationId="{C6FA7BB7-B957-FC64-AFEE-749E0D5BC662}"/>
          </ac:spMkLst>
        </pc:spChg>
        <pc:spChg chg="mod">
          <ac:chgData name="Grant Stensland" userId="S::grant.stensland@ves.solutions::80c95aa3-0157-4f8c-9de0-cf8f9a3a6b8e" providerId="AD" clId="Web-{06EFA10B-774D-1BE3-2636-AAEF5718C196}" dt="2025-12-05T21:10:48.001" v="3152" actId="1076"/>
          <ac:spMkLst>
            <pc:docMk/>
            <pc:sldMk cId="3375550813" sldId="578"/>
            <ac:spMk id="30" creationId="{03383448-03D4-B3D1-0E8B-C7D239C027AE}"/>
          </ac:spMkLst>
        </pc:spChg>
      </pc:sldChg>
      <pc:sldChg chg="addSp delSp modSp add ord replId">
        <pc:chgData name="Grant Stensland" userId="S::grant.stensland@ves.solutions::80c95aa3-0157-4f8c-9de0-cf8f9a3a6b8e" providerId="AD" clId="Web-{06EFA10B-774D-1BE3-2636-AAEF5718C196}" dt="2025-12-05T23:21:49.778" v="5591" actId="20577"/>
        <pc:sldMkLst>
          <pc:docMk/>
          <pc:sldMk cId="2154202523" sldId="589"/>
        </pc:sldMkLst>
        <pc:spChg chg="mod">
          <ac:chgData name="Grant Stensland" userId="S::grant.stensland@ves.solutions::80c95aa3-0157-4f8c-9de0-cf8f9a3a6b8e" providerId="AD" clId="Web-{06EFA10B-774D-1BE3-2636-AAEF5718C196}" dt="2025-12-05T23:21:49.778" v="5591" actId="20577"/>
          <ac:spMkLst>
            <pc:docMk/>
            <pc:sldMk cId="2154202523" sldId="589"/>
            <ac:spMk id="4" creationId="{49A7C81A-9DA1-D5E7-F0D1-39B9BFFD98B5}"/>
          </ac:spMkLst>
        </pc:spChg>
        <pc:picChg chg="add mod">
          <ac:chgData name="Grant Stensland" userId="S::grant.stensland@ves.solutions::80c95aa3-0157-4f8c-9de0-cf8f9a3a6b8e" providerId="AD" clId="Web-{06EFA10B-774D-1BE3-2636-AAEF5718C196}" dt="2025-12-05T21:28:30.910" v="3565" actId="1076"/>
          <ac:picMkLst>
            <pc:docMk/>
            <pc:sldMk cId="2154202523" sldId="589"/>
            <ac:picMk id="3" creationId="{D6066581-0591-2CF2-277D-3B2807D79479}"/>
          </ac:picMkLst>
        </pc:picChg>
        <pc:picChg chg="add mod">
          <ac:chgData name="Grant Stensland" userId="S::grant.stensland@ves.solutions::80c95aa3-0157-4f8c-9de0-cf8f9a3a6b8e" providerId="AD" clId="Web-{06EFA10B-774D-1BE3-2636-AAEF5718C196}" dt="2025-12-05T21:28:35.535" v="3566" actId="1076"/>
          <ac:picMkLst>
            <pc:docMk/>
            <pc:sldMk cId="2154202523" sldId="589"/>
            <ac:picMk id="6" creationId="{0FF97512-8A59-7783-4625-9D3C7DC627F9}"/>
          </ac:picMkLst>
        </pc:picChg>
        <pc:picChg chg="add mod">
          <ac:chgData name="Grant Stensland" userId="S::grant.stensland@ves.solutions::80c95aa3-0157-4f8c-9de0-cf8f9a3a6b8e" providerId="AD" clId="Web-{06EFA10B-774D-1BE3-2636-AAEF5718C196}" dt="2025-12-05T21:28:44.004" v="3567" actId="1076"/>
          <ac:picMkLst>
            <pc:docMk/>
            <pc:sldMk cId="2154202523" sldId="589"/>
            <ac:picMk id="8" creationId="{BDCD9C65-5CAA-6E44-6A39-81DA55C20F81}"/>
          </ac:picMkLst>
        </pc:picChg>
      </pc:sldChg>
      <pc:sldChg chg="modSp add ord replId">
        <pc:chgData name="Grant Stensland" userId="S::grant.stensland@ves.solutions::80c95aa3-0157-4f8c-9de0-cf8f9a3a6b8e" providerId="AD" clId="Web-{06EFA10B-774D-1BE3-2636-AAEF5718C196}" dt="2025-12-05T23:52:47.435" v="5610" actId="20577"/>
        <pc:sldMkLst>
          <pc:docMk/>
          <pc:sldMk cId="2602813272" sldId="629"/>
        </pc:sldMkLst>
        <pc:spChg chg="mod">
          <ac:chgData name="Grant Stensland" userId="S::grant.stensland@ves.solutions::80c95aa3-0157-4f8c-9de0-cf8f9a3a6b8e" providerId="AD" clId="Web-{06EFA10B-774D-1BE3-2636-AAEF5718C196}" dt="2025-12-05T23:52:47.435" v="5610" actId="20577"/>
          <ac:spMkLst>
            <pc:docMk/>
            <pc:sldMk cId="2602813272" sldId="629"/>
            <ac:spMk id="2" creationId="{D4023FB0-3345-39C5-42C1-F99DA211EB60}"/>
          </ac:spMkLst>
        </pc:spChg>
      </pc:sldChg>
      <pc:sldChg chg="modSp add ord replId">
        <pc:chgData name="Grant Stensland" userId="S::grant.stensland@ves.solutions::80c95aa3-0157-4f8c-9de0-cf8f9a3a6b8e" providerId="AD" clId="Web-{06EFA10B-774D-1BE3-2636-AAEF5718C196}" dt="2025-12-05T23:53:02.404" v="5619" actId="20577"/>
        <pc:sldMkLst>
          <pc:docMk/>
          <pc:sldMk cId="3229150236" sldId="630"/>
        </pc:sldMkLst>
        <pc:spChg chg="mod">
          <ac:chgData name="Grant Stensland" userId="S::grant.stensland@ves.solutions::80c95aa3-0157-4f8c-9de0-cf8f9a3a6b8e" providerId="AD" clId="Web-{06EFA10B-774D-1BE3-2636-AAEF5718C196}" dt="2025-12-05T23:53:02.404" v="5619" actId="20577"/>
          <ac:spMkLst>
            <pc:docMk/>
            <pc:sldMk cId="3229150236" sldId="630"/>
            <ac:spMk id="2" creationId="{4052B199-E626-9310-57F8-38007040580D}"/>
          </ac:spMkLst>
        </pc:spChg>
      </pc:sldChg>
    </pc:docChg>
  </pc:docChgLst>
  <pc:docChgLst>
    <pc:chgData name="Tom Ice" userId="S::tom.ice@ves.solutions::2a5a70f8-2832-44fa-a968-3d0b7889d47a" providerId="AD" clId="Web-{D1AC3713-5D1F-FCB2-BE88-860B1C4CCBB6}"/>
    <pc:docChg chg="addSld delSld modSld modSection">
      <pc:chgData name="Tom Ice" userId="S::tom.ice@ves.solutions::2a5a70f8-2832-44fa-a968-3d0b7889d47a" providerId="AD" clId="Web-{D1AC3713-5D1F-FCB2-BE88-860B1C4CCBB6}" dt="2025-12-07T06:52:44.561" v="370" actId="20577"/>
      <pc:docMkLst>
        <pc:docMk/>
      </pc:docMkLst>
      <pc:sldChg chg="addSp delSp modSp del">
        <pc:chgData name="Tom Ice" userId="S::tom.ice@ves.solutions::2a5a70f8-2832-44fa-a968-3d0b7889d47a" providerId="AD" clId="Web-{D1AC3713-5D1F-FCB2-BE88-860B1C4CCBB6}" dt="2025-12-07T06:45:51.869" v="276"/>
        <pc:sldMkLst>
          <pc:docMk/>
          <pc:sldMk cId="2171813605" sldId="597"/>
        </pc:sldMkLst>
        <pc:spChg chg="del">
          <ac:chgData name="Tom Ice" userId="S::tom.ice@ves.solutions::2a5a70f8-2832-44fa-a968-3d0b7889d47a" providerId="AD" clId="Web-{D1AC3713-5D1F-FCB2-BE88-860B1C4CCBB6}" dt="2025-12-07T06:38:03.588" v="3"/>
          <ac:spMkLst>
            <pc:docMk/>
            <pc:sldMk cId="2171813605" sldId="597"/>
            <ac:spMk id="2" creationId="{75567F87-E4A4-416F-C116-E4362685F593}"/>
          </ac:spMkLst>
        </pc:spChg>
        <pc:spChg chg="mod">
          <ac:chgData name="Tom Ice" userId="S::tom.ice@ves.solutions::2a5a70f8-2832-44fa-a968-3d0b7889d47a" providerId="AD" clId="Web-{D1AC3713-5D1F-FCB2-BE88-860B1C4CCBB6}" dt="2025-12-07T06:38:43.947" v="7" actId="20577"/>
          <ac:spMkLst>
            <pc:docMk/>
            <pc:sldMk cId="2171813605" sldId="597"/>
            <ac:spMk id="3" creationId="{E2348B48-D020-1EC7-43F1-2A57CF43FE43}"/>
          </ac:spMkLst>
        </pc:spChg>
        <pc:spChg chg="mod">
          <ac:chgData name="Tom Ice" userId="S::tom.ice@ves.solutions::2a5a70f8-2832-44fa-a968-3d0b7889d47a" providerId="AD" clId="Web-{D1AC3713-5D1F-FCB2-BE88-860B1C4CCBB6}" dt="2025-12-07T06:42:05.838" v="86" actId="20577"/>
          <ac:spMkLst>
            <pc:docMk/>
            <pc:sldMk cId="2171813605" sldId="597"/>
            <ac:spMk id="4" creationId="{5889D027-BEEB-E08A-CA39-5AF030D90777}"/>
          </ac:spMkLst>
        </pc:spChg>
        <pc:spChg chg="add del mod">
          <ac:chgData name="Tom Ice" userId="S::tom.ice@ves.solutions::2a5a70f8-2832-44fa-a968-3d0b7889d47a" providerId="AD" clId="Web-{D1AC3713-5D1F-FCB2-BE88-860B1C4CCBB6}" dt="2025-12-07T06:38:06.150" v="4"/>
          <ac:spMkLst>
            <pc:docMk/>
            <pc:sldMk cId="2171813605" sldId="597"/>
            <ac:spMk id="6" creationId="{306FCB2A-AF1E-A97B-62C3-AE301A8403E5}"/>
          </ac:spMkLst>
        </pc:spChg>
        <pc:picChg chg="add del mod">
          <ac:chgData name="Tom Ice" userId="S::tom.ice@ves.solutions::2a5a70f8-2832-44fa-a968-3d0b7889d47a" providerId="AD" clId="Web-{D1AC3713-5D1F-FCB2-BE88-860B1C4CCBB6}" dt="2025-12-07T06:39:18.728" v="9"/>
          <ac:picMkLst>
            <pc:docMk/>
            <pc:sldMk cId="2171813605" sldId="597"/>
            <ac:picMk id="7" creationId="{E74240EC-3C89-4F12-F2F8-DE29ACEA877B}"/>
          </ac:picMkLst>
        </pc:picChg>
      </pc:sldChg>
      <pc:sldChg chg="modSp">
        <pc:chgData name="Tom Ice" userId="S::tom.ice@ves.solutions::2a5a70f8-2832-44fa-a968-3d0b7889d47a" providerId="AD" clId="Web-{D1AC3713-5D1F-FCB2-BE88-860B1C4CCBB6}" dt="2025-12-07T06:37:12.041" v="2" actId="20577"/>
        <pc:sldMkLst>
          <pc:docMk/>
          <pc:sldMk cId="405308008" sldId="640"/>
        </pc:sldMkLst>
        <pc:spChg chg="mod">
          <ac:chgData name="Tom Ice" userId="S::tom.ice@ves.solutions::2a5a70f8-2832-44fa-a968-3d0b7889d47a" providerId="AD" clId="Web-{D1AC3713-5D1F-FCB2-BE88-860B1C4CCBB6}" dt="2025-12-07T06:37:12.041" v="2" actId="20577"/>
          <ac:spMkLst>
            <pc:docMk/>
            <pc:sldMk cId="405308008" sldId="640"/>
            <ac:spMk id="7" creationId="{5F7B4FB1-9A72-4EA5-B71D-78598E0EF07F}"/>
          </ac:spMkLst>
        </pc:spChg>
      </pc:sldChg>
      <pc:sldChg chg="modSp add replId">
        <pc:chgData name="Tom Ice" userId="S::tom.ice@ves.solutions::2a5a70f8-2832-44fa-a968-3d0b7889d47a" providerId="AD" clId="Web-{D1AC3713-5D1F-FCB2-BE88-860B1C4CCBB6}" dt="2025-12-07T06:52:44.561" v="370" actId="20577"/>
        <pc:sldMkLst>
          <pc:docMk/>
          <pc:sldMk cId="3503380524" sldId="641"/>
        </pc:sldMkLst>
        <pc:spChg chg="mod">
          <ac:chgData name="Tom Ice" userId="S::tom.ice@ves.solutions::2a5a70f8-2832-44fa-a968-3d0b7889d47a" providerId="AD" clId="Web-{D1AC3713-5D1F-FCB2-BE88-860B1C4CCBB6}" dt="2025-12-07T06:43:57.072" v="114" actId="20577"/>
          <ac:spMkLst>
            <pc:docMk/>
            <pc:sldMk cId="3503380524" sldId="641"/>
            <ac:spMk id="2" creationId="{38AF6C26-142E-2FE5-1D4C-AE258518267B}"/>
          </ac:spMkLst>
        </pc:spChg>
        <pc:spChg chg="mod">
          <ac:chgData name="Tom Ice" userId="S::tom.ice@ves.solutions::2a5a70f8-2832-44fa-a968-3d0b7889d47a" providerId="AD" clId="Web-{D1AC3713-5D1F-FCB2-BE88-860B1C4CCBB6}" dt="2025-12-07T06:43:52.822" v="106" actId="20577"/>
          <ac:spMkLst>
            <pc:docMk/>
            <pc:sldMk cId="3503380524" sldId="641"/>
            <ac:spMk id="3" creationId="{4F621704-A7F7-B44F-027F-4F15F7173D19}"/>
          </ac:spMkLst>
        </pc:spChg>
        <pc:spChg chg="mod">
          <ac:chgData name="Tom Ice" userId="S::tom.ice@ves.solutions::2a5a70f8-2832-44fa-a968-3d0b7889d47a" providerId="AD" clId="Web-{D1AC3713-5D1F-FCB2-BE88-860B1C4CCBB6}" dt="2025-12-07T06:43:46.697" v="94" actId="20577"/>
          <ac:spMkLst>
            <pc:docMk/>
            <pc:sldMk cId="3503380524" sldId="641"/>
            <ac:spMk id="4" creationId="{ABCC4744-DCB2-378A-761C-2A3CBCC55305}"/>
          </ac:spMkLst>
        </pc:spChg>
        <pc:spChg chg="mod">
          <ac:chgData name="Tom Ice" userId="S::tom.ice@ves.solutions::2a5a70f8-2832-44fa-a968-3d0b7889d47a" providerId="AD" clId="Web-{D1AC3713-5D1F-FCB2-BE88-860B1C4CCBB6}" dt="2025-12-07T06:44:15.885" v="141" actId="20577"/>
          <ac:spMkLst>
            <pc:docMk/>
            <pc:sldMk cId="3503380524" sldId="641"/>
            <ac:spMk id="52" creationId="{90303769-B972-AE4F-A9F4-38699E048F5D}"/>
          </ac:spMkLst>
        </pc:spChg>
        <pc:spChg chg="mod">
          <ac:chgData name="Tom Ice" userId="S::tom.ice@ves.solutions::2a5a70f8-2832-44fa-a968-3d0b7889d47a" providerId="AD" clId="Web-{D1AC3713-5D1F-FCB2-BE88-860B1C4CCBB6}" dt="2025-12-07T06:52:44.561" v="370" actId="20577"/>
          <ac:spMkLst>
            <pc:docMk/>
            <pc:sldMk cId="3503380524" sldId="641"/>
            <ac:spMk id="53" creationId="{382164C6-21B7-DF6E-2C01-E73E52A9954F}"/>
          </ac:spMkLst>
        </pc:spChg>
        <pc:spChg chg="mod">
          <ac:chgData name="Tom Ice" userId="S::tom.ice@ves.solutions::2a5a70f8-2832-44fa-a968-3d0b7889d47a" providerId="AD" clId="Web-{D1AC3713-5D1F-FCB2-BE88-860B1C4CCBB6}" dt="2025-12-07T06:44:08.978" v="132" actId="20577"/>
          <ac:spMkLst>
            <pc:docMk/>
            <pc:sldMk cId="3503380524" sldId="641"/>
            <ac:spMk id="55" creationId="{FDE7770A-5971-09B7-B899-53FF1DDA20E3}"/>
          </ac:spMkLst>
        </pc:spChg>
        <pc:spChg chg="mod">
          <ac:chgData name="Tom Ice" userId="S::tom.ice@ves.solutions::2a5a70f8-2832-44fa-a968-3d0b7889d47a" providerId="AD" clId="Web-{D1AC3713-5D1F-FCB2-BE88-860B1C4CCBB6}" dt="2025-12-07T06:52:39.421" v="369" actId="20577"/>
          <ac:spMkLst>
            <pc:docMk/>
            <pc:sldMk cId="3503380524" sldId="641"/>
            <ac:spMk id="57" creationId="{396E960E-7E24-DBA7-1647-C953C47817DF}"/>
          </ac:spMkLst>
        </pc:spChg>
      </pc:sldChg>
    </pc:docChg>
  </pc:docChgLst>
  <pc:docChgLst>
    <pc:chgData name="Tom Ice" userId="S::tom.ice@ves.solutions::2a5a70f8-2832-44fa-a968-3d0b7889d47a" providerId="AD" clId="Web-{B5A1E888-0A3B-8DF8-C742-046733626A7B}"/>
    <pc:docChg chg="addSld delSld modSld sldOrd modSection">
      <pc:chgData name="Tom Ice" userId="S::tom.ice@ves.solutions::2a5a70f8-2832-44fa-a968-3d0b7889d47a" providerId="AD" clId="Web-{B5A1E888-0A3B-8DF8-C742-046733626A7B}" dt="2025-12-07T02:02:49.998" v="2146" actId="20577"/>
      <pc:docMkLst>
        <pc:docMk/>
      </pc:docMkLst>
      <pc:sldChg chg="modSp">
        <pc:chgData name="Tom Ice" userId="S::tom.ice@ves.solutions::2a5a70f8-2832-44fa-a968-3d0b7889d47a" providerId="AD" clId="Web-{B5A1E888-0A3B-8DF8-C742-046733626A7B}" dt="2025-12-07T00:44:44.014" v="656"/>
        <pc:sldMkLst>
          <pc:docMk/>
          <pc:sldMk cId="4019124359" sldId="538"/>
        </pc:sldMkLst>
        <pc:picChg chg="mod">
          <ac:chgData name="Tom Ice" userId="S::tom.ice@ves.solutions::2a5a70f8-2832-44fa-a968-3d0b7889d47a" providerId="AD" clId="Web-{B5A1E888-0A3B-8DF8-C742-046733626A7B}" dt="2025-12-07T00:44:44.014" v="656"/>
          <ac:picMkLst>
            <pc:docMk/>
            <pc:sldMk cId="4019124359" sldId="538"/>
            <ac:picMk id="3" creationId="{AE503FDB-F66F-9936-3A01-258BDFC58FBB}"/>
          </ac:picMkLst>
        </pc:picChg>
      </pc:sldChg>
      <pc:sldChg chg="ord">
        <pc:chgData name="Tom Ice" userId="S::tom.ice@ves.solutions::2a5a70f8-2832-44fa-a968-3d0b7889d47a" providerId="AD" clId="Web-{B5A1E888-0A3B-8DF8-C742-046733626A7B}" dt="2025-12-07T00:49:30.115" v="726"/>
        <pc:sldMkLst>
          <pc:docMk/>
          <pc:sldMk cId="422129740" sldId="546"/>
        </pc:sldMkLst>
      </pc:sldChg>
      <pc:sldChg chg="ord">
        <pc:chgData name="Tom Ice" userId="S::tom.ice@ves.solutions::2a5a70f8-2832-44fa-a968-3d0b7889d47a" providerId="AD" clId="Web-{B5A1E888-0A3B-8DF8-C742-046733626A7B}" dt="2025-12-07T00:49:30.115" v="727"/>
        <pc:sldMkLst>
          <pc:docMk/>
          <pc:sldMk cId="2005133569" sldId="547"/>
        </pc:sldMkLst>
      </pc:sldChg>
      <pc:sldChg chg="ord">
        <pc:chgData name="Tom Ice" userId="S::tom.ice@ves.solutions::2a5a70f8-2832-44fa-a968-3d0b7889d47a" providerId="AD" clId="Web-{B5A1E888-0A3B-8DF8-C742-046733626A7B}" dt="2025-12-07T00:49:30.115" v="725"/>
        <pc:sldMkLst>
          <pc:docMk/>
          <pc:sldMk cId="799346453" sldId="548"/>
        </pc:sldMkLst>
      </pc:sldChg>
      <pc:sldChg chg="ord">
        <pc:chgData name="Tom Ice" userId="S::tom.ice@ves.solutions::2a5a70f8-2832-44fa-a968-3d0b7889d47a" providerId="AD" clId="Web-{B5A1E888-0A3B-8DF8-C742-046733626A7B}" dt="2025-12-07T00:49:30.115" v="730"/>
        <pc:sldMkLst>
          <pc:docMk/>
          <pc:sldMk cId="1501340663" sldId="549"/>
        </pc:sldMkLst>
      </pc:sldChg>
      <pc:sldChg chg="ord">
        <pc:chgData name="Tom Ice" userId="S::tom.ice@ves.solutions::2a5a70f8-2832-44fa-a968-3d0b7889d47a" providerId="AD" clId="Web-{B5A1E888-0A3B-8DF8-C742-046733626A7B}" dt="2025-12-07T00:49:30.115" v="731"/>
        <pc:sldMkLst>
          <pc:docMk/>
          <pc:sldMk cId="4022449765" sldId="550"/>
        </pc:sldMkLst>
      </pc:sldChg>
      <pc:sldChg chg="ord">
        <pc:chgData name="Tom Ice" userId="S::tom.ice@ves.solutions::2a5a70f8-2832-44fa-a968-3d0b7889d47a" providerId="AD" clId="Web-{B5A1E888-0A3B-8DF8-C742-046733626A7B}" dt="2025-12-07T00:49:30.115" v="723"/>
        <pc:sldMkLst>
          <pc:docMk/>
          <pc:sldMk cId="1765854775" sldId="551"/>
        </pc:sldMkLst>
      </pc:sldChg>
      <pc:sldChg chg="ord">
        <pc:chgData name="Tom Ice" userId="S::tom.ice@ves.solutions::2a5a70f8-2832-44fa-a968-3d0b7889d47a" providerId="AD" clId="Web-{B5A1E888-0A3B-8DF8-C742-046733626A7B}" dt="2025-12-07T00:49:30.115" v="722"/>
        <pc:sldMkLst>
          <pc:docMk/>
          <pc:sldMk cId="791483734" sldId="554"/>
        </pc:sldMkLst>
      </pc:sldChg>
      <pc:sldChg chg="ord">
        <pc:chgData name="Tom Ice" userId="S::tom.ice@ves.solutions::2a5a70f8-2832-44fa-a968-3d0b7889d47a" providerId="AD" clId="Web-{B5A1E888-0A3B-8DF8-C742-046733626A7B}" dt="2025-12-07T00:49:30.115" v="729"/>
        <pc:sldMkLst>
          <pc:docMk/>
          <pc:sldMk cId="3640109373" sldId="556"/>
        </pc:sldMkLst>
      </pc:sldChg>
      <pc:sldChg chg="ord">
        <pc:chgData name="Tom Ice" userId="S::tom.ice@ves.solutions::2a5a70f8-2832-44fa-a968-3d0b7889d47a" providerId="AD" clId="Web-{B5A1E888-0A3B-8DF8-C742-046733626A7B}" dt="2025-12-07T00:49:30.115" v="728"/>
        <pc:sldMkLst>
          <pc:docMk/>
          <pc:sldMk cId="3413139514" sldId="557"/>
        </pc:sldMkLst>
      </pc:sldChg>
      <pc:sldChg chg="ord">
        <pc:chgData name="Tom Ice" userId="S::tom.ice@ves.solutions::2a5a70f8-2832-44fa-a968-3d0b7889d47a" providerId="AD" clId="Web-{B5A1E888-0A3B-8DF8-C742-046733626A7B}" dt="2025-12-07T00:49:30.130" v="733"/>
        <pc:sldMkLst>
          <pc:docMk/>
          <pc:sldMk cId="2112210743" sldId="558"/>
        </pc:sldMkLst>
      </pc:sldChg>
      <pc:sldChg chg="ord">
        <pc:chgData name="Tom Ice" userId="S::tom.ice@ves.solutions::2a5a70f8-2832-44fa-a968-3d0b7889d47a" providerId="AD" clId="Web-{B5A1E888-0A3B-8DF8-C742-046733626A7B}" dt="2025-12-07T00:49:30.115" v="724"/>
        <pc:sldMkLst>
          <pc:docMk/>
          <pc:sldMk cId="185008869" sldId="559"/>
        </pc:sldMkLst>
      </pc:sldChg>
      <pc:sldChg chg="ord">
        <pc:chgData name="Tom Ice" userId="S::tom.ice@ves.solutions::2a5a70f8-2832-44fa-a968-3d0b7889d47a" providerId="AD" clId="Web-{B5A1E888-0A3B-8DF8-C742-046733626A7B}" dt="2025-12-07T00:49:30.130" v="734"/>
        <pc:sldMkLst>
          <pc:docMk/>
          <pc:sldMk cId="3905007207" sldId="560"/>
        </pc:sldMkLst>
      </pc:sldChg>
      <pc:sldChg chg="ord">
        <pc:chgData name="Tom Ice" userId="S::tom.ice@ves.solutions::2a5a70f8-2832-44fa-a968-3d0b7889d47a" providerId="AD" clId="Web-{B5A1E888-0A3B-8DF8-C742-046733626A7B}" dt="2025-12-07T00:49:30.115" v="732"/>
        <pc:sldMkLst>
          <pc:docMk/>
          <pc:sldMk cId="3045219444" sldId="562"/>
        </pc:sldMkLst>
      </pc:sldChg>
      <pc:sldChg chg="modSp">
        <pc:chgData name="Tom Ice" userId="S::tom.ice@ves.solutions::2a5a70f8-2832-44fa-a968-3d0b7889d47a" providerId="AD" clId="Web-{B5A1E888-0A3B-8DF8-C742-046733626A7B}" dt="2025-12-07T00:47:23.424" v="711" actId="20577"/>
        <pc:sldMkLst>
          <pc:docMk/>
          <pc:sldMk cId="569682519" sldId="565"/>
        </pc:sldMkLst>
        <pc:spChg chg="mod">
          <ac:chgData name="Tom Ice" userId="S::tom.ice@ves.solutions::2a5a70f8-2832-44fa-a968-3d0b7889d47a" providerId="AD" clId="Web-{B5A1E888-0A3B-8DF8-C742-046733626A7B}" dt="2025-12-07T00:47:23.424" v="711" actId="20577"/>
          <ac:spMkLst>
            <pc:docMk/>
            <pc:sldMk cId="569682519" sldId="565"/>
            <ac:spMk id="2" creationId="{3806B66C-9D43-D385-BB6E-444A1CF5B8F7}"/>
          </ac:spMkLst>
        </pc:spChg>
      </pc:sldChg>
      <pc:sldChg chg="modSp">
        <pc:chgData name="Tom Ice" userId="S::tom.ice@ves.solutions::2a5a70f8-2832-44fa-a968-3d0b7889d47a" providerId="AD" clId="Web-{B5A1E888-0A3B-8DF8-C742-046733626A7B}" dt="2025-12-07T02:02:43.201" v="2145" actId="20577"/>
        <pc:sldMkLst>
          <pc:docMk/>
          <pc:sldMk cId="4138597178" sldId="569"/>
        </pc:sldMkLst>
        <pc:spChg chg="mod">
          <ac:chgData name="Tom Ice" userId="S::tom.ice@ves.solutions::2a5a70f8-2832-44fa-a968-3d0b7889d47a" providerId="AD" clId="Web-{B5A1E888-0A3B-8DF8-C742-046733626A7B}" dt="2025-12-07T02:02:43.201" v="2145" actId="20577"/>
          <ac:spMkLst>
            <pc:docMk/>
            <pc:sldMk cId="4138597178" sldId="569"/>
            <ac:spMk id="3" creationId="{4808AD25-543E-F3E2-1372-652B6E85E6EC}"/>
          </ac:spMkLst>
        </pc:spChg>
      </pc:sldChg>
      <pc:sldChg chg="modSp">
        <pc:chgData name="Tom Ice" userId="S::tom.ice@ves.solutions::2a5a70f8-2832-44fa-a968-3d0b7889d47a" providerId="AD" clId="Web-{B5A1E888-0A3B-8DF8-C742-046733626A7B}" dt="2025-12-07T02:02:35.654" v="2144" actId="20577"/>
        <pc:sldMkLst>
          <pc:docMk/>
          <pc:sldMk cId="4221966073" sldId="570"/>
        </pc:sldMkLst>
        <pc:spChg chg="mod">
          <ac:chgData name="Tom Ice" userId="S::tom.ice@ves.solutions::2a5a70f8-2832-44fa-a968-3d0b7889d47a" providerId="AD" clId="Web-{B5A1E888-0A3B-8DF8-C742-046733626A7B}" dt="2025-12-07T02:02:35.654" v="2144" actId="20577"/>
          <ac:spMkLst>
            <pc:docMk/>
            <pc:sldMk cId="4221966073" sldId="570"/>
            <ac:spMk id="3" creationId="{268C6350-A8D8-9373-64A8-45310C1CF6E6}"/>
          </ac:spMkLst>
        </pc:spChg>
      </pc:sldChg>
      <pc:sldChg chg="modSp">
        <pc:chgData name="Tom Ice" userId="S::tom.ice@ves.solutions::2a5a70f8-2832-44fa-a968-3d0b7889d47a" providerId="AD" clId="Web-{B5A1E888-0A3B-8DF8-C742-046733626A7B}" dt="2025-12-07T02:02:49.998" v="2146" actId="20577"/>
        <pc:sldMkLst>
          <pc:docMk/>
          <pc:sldMk cId="3442878789" sldId="571"/>
        </pc:sldMkLst>
        <pc:spChg chg="mod">
          <ac:chgData name="Tom Ice" userId="S::tom.ice@ves.solutions::2a5a70f8-2832-44fa-a968-3d0b7889d47a" providerId="AD" clId="Web-{B5A1E888-0A3B-8DF8-C742-046733626A7B}" dt="2025-12-07T02:02:49.998" v="2146" actId="20577"/>
          <ac:spMkLst>
            <pc:docMk/>
            <pc:sldMk cId="3442878789" sldId="571"/>
            <ac:spMk id="3" creationId="{332A72AE-6947-D80D-4F42-7556D74AAF7B}"/>
          </ac:spMkLst>
        </pc:spChg>
      </pc:sldChg>
      <pc:sldChg chg="del">
        <pc:chgData name="Tom Ice" userId="S::tom.ice@ves.solutions::2a5a70f8-2832-44fa-a968-3d0b7889d47a" providerId="AD" clId="Web-{B5A1E888-0A3B-8DF8-C742-046733626A7B}" dt="2025-12-07T00:49:57.069" v="735"/>
        <pc:sldMkLst>
          <pc:docMk/>
          <pc:sldMk cId="3178563166" sldId="572"/>
        </pc:sldMkLst>
      </pc:sldChg>
      <pc:sldChg chg="addSp modSp">
        <pc:chgData name="Tom Ice" userId="S::tom.ice@ves.solutions::2a5a70f8-2832-44fa-a968-3d0b7889d47a" providerId="AD" clId="Web-{B5A1E888-0A3B-8DF8-C742-046733626A7B}" dt="2025-12-07T00:18:02.908" v="499" actId="1076"/>
        <pc:sldMkLst>
          <pc:docMk/>
          <pc:sldMk cId="2982864110" sldId="583"/>
        </pc:sldMkLst>
        <pc:spChg chg="mod">
          <ac:chgData name="Tom Ice" userId="S::tom.ice@ves.solutions::2a5a70f8-2832-44fa-a968-3d0b7889d47a" providerId="AD" clId="Web-{B5A1E888-0A3B-8DF8-C742-046733626A7B}" dt="2025-12-07T00:06:29.219" v="495" actId="20577"/>
          <ac:spMkLst>
            <pc:docMk/>
            <pc:sldMk cId="2982864110" sldId="583"/>
            <ac:spMk id="52" creationId="{0C9E42E8-34AB-BCBB-A6AF-7952B0E49D23}"/>
          </ac:spMkLst>
        </pc:spChg>
        <pc:spChg chg="mod">
          <ac:chgData name="Tom Ice" userId="S::tom.ice@ves.solutions::2a5a70f8-2832-44fa-a968-3d0b7889d47a" providerId="AD" clId="Web-{B5A1E888-0A3B-8DF8-C742-046733626A7B}" dt="2025-12-07T00:02:14.779" v="490" actId="20577"/>
          <ac:spMkLst>
            <pc:docMk/>
            <pc:sldMk cId="2982864110" sldId="583"/>
            <ac:spMk id="53" creationId="{EAEC75D3-AACD-194D-FF92-A58739A8F764}"/>
          </ac:spMkLst>
        </pc:spChg>
        <pc:spChg chg="mod">
          <ac:chgData name="Tom Ice" userId="S::tom.ice@ves.solutions::2a5a70f8-2832-44fa-a968-3d0b7889d47a" providerId="AD" clId="Web-{B5A1E888-0A3B-8DF8-C742-046733626A7B}" dt="2025-12-06T23:59:37.027" v="305" actId="20577"/>
          <ac:spMkLst>
            <pc:docMk/>
            <pc:sldMk cId="2982864110" sldId="583"/>
            <ac:spMk id="57" creationId="{273F3243-58D5-8B85-0C0C-D7B82181536E}"/>
          </ac:spMkLst>
        </pc:spChg>
        <pc:picChg chg="add mod">
          <ac:chgData name="Tom Ice" userId="S::tom.ice@ves.solutions::2a5a70f8-2832-44fa-a968-3d0b7889d47a" providerId="AD" clId="Web-{B5A1E888-0A3B-8DF8-C742-046733626A7B}" dt="2025-12-07T00:02:47.248" v="494" actId="1076"/>
          <ac:picMkLst>
            <pc:docMk/>
            <pc:sldMk cId="2982864110" sldId="583"/>
            <ac:picMk id="5" creationId="{83BB4F57-167B-ED8A-B54E-9E7CB1FA875D}"/>
          </ac:picMkLst>
        </pc:picChg>
        <pc:picChg chg="mod">
          <ac:chgData name="Tom Ice" userId="S::tom.ice@ves.solutions::2a5a70f8-2832-44fa-a968-3d0b7889d47a" providerId="AD" clId="Web-{B5A1E888-0A3B-8DF8-C742-046733626A7B}" dt="2025-12-07T00:18:02.908" v="499" actId="1076"/>
          <ac:picMkLst>
            <pc:docMk/>
            <pc:sldMk cId="2982864110" sldId="583"/>
            <ac:picMk id="8" creationId="{52F0C03A-4356-E7A9-C49E-5138AABF080E}"/>
          </ac:picMkLst>
        </pc:picChg>
      </pc:sldChg>
      <pc:sldChg chg="modSp">
        <pc:chgData name="Tom Ice" userId="S::tom.ice@ves.solutions::2a5a70f8-2832-44fa-a968-3d0b7889d47a" providerId="AD" clId="Web-{B5A1E888-0A3B-8DF8-C742-046733626A7B}" dt="2025-12-07T00:26:08.217" v="552" actId="20577"/>
        <pc:sldMkLst>
          <pc:docMk/>
          <pc:sldMk cId="3334224808" sldId="584"/>
        </pc:sldMkLst>
        <pc:spChg chg="mod">
          <ac:chgData name="Tom Ice" userId="S::tom.ice@ves.solutions::2a5a70f8-2832-44fa-a968-3d0b7889d47a" providerId="AD" clId="Web-{B5A1E888-0A3B-8DF8-C742-046733626A7B}" dt="2025-12-07T00:18:42.299" v="500" actId="20577"/>
          <ac:spMkLst>
            <pc:docMk/>
            <pc:sldMk cId="3334224808" sldId="584"/>
            <ac:spMk id="4" creationId="{51940ECE-20CC-920B-90D2-DB76EF2BD3B3}"/>
          </ac:spMkLst>
        </pc:spChg>
        <pc:spChg chg="mod">
          <ac:chgData name="Tom Ice" userId="S::tom.ice@ves.solutions::2a5a70f8-2832-44fa-a968-3d0b7889d47a" providerId="AD" clId="Web-{B5A1E888-0A3B-8DF8-C742-046733626A7B}" dt="2025-12-07T00:26:08.217" v="552" actId="20577"/>
          <ac:spMkLst>
            <pc:docMk/>
            <pc:sldMk cId="3334224808" sldId="584"/>
            <ac:spMk id="6" creationId="{B8934D37-0982-40E6-CD21-41BE4F8A528B}"/>
          </ac:spMkLst>
        </pc:spChg>
        <pc:picChg chg="mod">
          <ac:chgData name="Tom Ice" userId="S::tom.ice@ves.solutions::2a5a70f8-2832-44fa-a968-3d0b7889d47a" providerId="AD" clId="Web-{B5A1E888-0A3B-8DF8-C742-046733626A7B}" dt="2025-12-07T00:20:09.378" v="503" actId="1076"/>
          <ac:picMkLst>
            <pc:docMk/>
            <pc:sldMk cId="3334224808" sldId="584"/>
            <ac:picMk id="10" creationId="{99090A28-84C7-4511-80DB-7AA70CFA8D43}"/>
          </ac:picMkLst>
        </pc:picChg>
      </pc:sldChg>
      <pc:sldChg chg="modSp">
        <pc:chgData name="Tom Ice" userId="S::tom.ice@ves.solutions::2a5a70f8-2832-44fa-a968-3d0b7889d47a" providerId="AD" clId="Web-{B5A1E888-0A3B-8DF8-C742-046733626A7B}" dt="2025-12-07T01:56:31.044" v="1896" actId="20577"/>
        <pc:sldMkLst>
          <pc:docMk/>
          <pc:sldMk cId="420552952" sldId="585"/>
        </pc:sldMkLst>
        <pc:spChg chg="mod">
          <ac:chgData name="Tom Ice" userId="S::tom.ice@ves.solutions::2a5a70f8-2832-44fa-a968-3d0b7889d47a" providerId="AD" clId="Web-{B5A1E888-0A3B-8DF8-C742-046733626A7B}" dt="2025-12-07T01:56:31.044" v="1896" actId="20577"/>
          <ac:spMkLst>
            <pc:docMk/>
            <pc:sldMk cId="420552952" sldId="585"/>
            <ac:spMk id="30" creationId="{4DA99BA5-8516-04C7-4C77-D2B259CFB803}"/>
          </ac:spMkLst>
        </pc:spChg>
      </pc:sldChg>
      <pc:sldChg chg="modSp">
        <pc:chgData name="Tom Ice" userId="S::tom.ice@ves.solutions::2a5a70f8-2832-44fa-a968-3d0b7889d47a" providerId="AD" clId="Web-{B5A1E888-0A3B-8DF8-C742-046733626A7B}" dt="2025-12-07T01:58:47.481" v="2011" actId="20577"/>
        <pc:sldMkLst>
          <pc:docMk/>
          <pc:sldMk cId="798991852" sldId="590"/>
        </pc:sldMkLst>
        <pc:spChg chg="mod">
          <ac:chgData name="Tom Ice" userId="S::tom.ice@ves.solutions::2a5a70f8-2832-44fa-a968-3d0b7889d47a" providerId="AD" clId="Web-{B5A1E888-0A3B-8DF8-C742-046733626A7B}" dt="2025-12-07T01:58:47.481" v="2011" actId="20577"/>
          <ac:spMkLst>
            <pc:docMk/>
            <pc:sldMk cId="798991852" sldId="590"/>
            <ac:spMk id="4" creationId="{B7D596F1-8595-40DE-586E-92B838323880}"/>
          </ac:spMkLst>
        </pc:spChg>
      </pc:sldChg>
      <pc:sldChg chg="modSp">
        <pc:chgData name="Tom Ice" userId="S::tom.ice@ves.solutions::2a5a70f8-2832-44fa-a968-3d0b7889d47a" providerId="AD" clId="Web-{B5A1E888-0A3B-8DF8-C742-046733626A7B}" dt="2025-12-07T01:58:30.231" v="2010" actId="20577"/>
        <pc:sldMkLst>
          <pc:docMk/>
          <pc:sldMk cId="2549668349" sldId="591"/>
        </pc:sldMkLst>
        <pc:spChg chg="mod">
          <ac:chgData name="Tom Ice" userId="S::tom.ice@ves.solutions::2a5a70f8-2832-44fa-a968-3d0b7889d47a" providerId="AD" clId="Web-{B5A1E888-0A3B-8DF8-C742-046733626A7B}" dt="2025-12-07T01:58:30.231" v="2010" actId="20577"/>
          <ac:spMkLst>
            <pc:docMk/>
            <pc:sldMk cId="2549668349" sldId="591"/>
            <ac:spMk id="30" creationId="{2FF860F7-1F75-1E45-2C1C-D427FDF659EC}"/>
          </ac:spMkLst>
        </pc:spChg>
      </pc:sldChg>
      <pc:sldChg chg="modSp">
        <pc:chgData name="Tom Ice" userId="S::tom.ice@ves.solutions::2a5a70f8-2832-44fa-a968-3d0b7889d47a" providerId="AD" clId="Web-{B5A1E888-0A3B-8DF8-C742-046733626A7B}" dt="2025-12-07T02:01:23.388" v="2136" actId="20577"/>
        <pc:sldMkLst>
          <pc:docMk/>
          <pc:sldMk cId="3862578737" sldId="592"/>
        </pc:sldMkLst>
        <pc:spChg chg="mod">
          <ac:chgData name="Tom Ice" userId="S::tom.ice@ves.solutions::2a5a70f8-2832-44fa-a968-3d0b7889d47a" providerId="AD" clId="Web-{B5A1E888-0A3B-8DF8-C742-046733626A7B}" dt="2025-12-07T02:01:23.388" v="2136" actId="20577"/>
          <ac:spMkLst>
            <pc:docMk/>
            <pc:sldMk cId="3862578737" sldId="592"/>
            <ac:spMk id="30" creationId="{1304286C-ABCF-AE88-943C-B9FF4512C495}"/>
          </ac:spMkLst>
        </pc:spChg>
      </pc:sldChg>
      <pc:sldChg chg="modSp">
        <pc:chgData name="Tom Ice" userId="S::tom.ice@ves.solutions::2a5a70f8-2832-44fa-a968-3d0b7889d47a" providerId="AD" clId="Web-{B5A1E888-0A3B-8DF8-C742-046733626A7B}" dt="2025-12-07T02:01:33.575" v="2138" actId="20577"/>
        <pc:sldMkLst>
          <pc:docMk/>
          <pc:sldMk cId="3816072127" sldId="593"/>
        </pc:sldMkLst>
        <pc:spChg chg="mod">
          <ac:chgData name="Tom Ice" userId="S::tom.ice@ves.solutions::2a5a70f8-2832-44fa-a968-3d0b7889d47a" providerId="AD" clId="Web-{B5A1E888-0A3B-8DF8-C742-046733626A7B}" dt="2025-12-07T02:01:33.575" v="2138" actId="20577"/>
          <ac:spMkLst>
            <pc:docMk/>
            <pc:sldMk cId="3816072127" sldId="593"/>
            <ac:spMk id="35" creationId="{CDA05726-762F-8B16-9ECD-C96740A6CEF5}"/>
          </ac:spMkLst>
        </pc:spChg>
      </pc:sldChg>
      <pc:sldChg chg="modSp">
        <pc:chgData name="Tom Ice" userId="S::tom.ice@ves.solutions::2a5a70f8-2832-44fa-a968-3d0b7889d47a" providerId="AD" clId="Web-{B5A1E888-0A3B-8DF8-C742-046733626A7B}" dt="2025-12-07T02:02:09.232" v="2141" actId="20577"/>
        <pc:sldMkLst>
          <pc:docMk/>
          <pc:sldMk cId="2360547646" sldId="594"/>
        </pc:sldMkLst>
        <pc:spChg chg="mod">
          <ac:chgData name="Tom Ice" userId="S::tom.ice@ves.solutions::2a5a70f8-2832-44fa-a968-3d0b7889d47a" providerId="AD" clId="Web-{B5A1E888-0A3B-8DF8-C742-046733626A7B}" dt="2025-12-07T02:02:09.232" v="2141" actId="20577"/>
          <ac:spMkLst>
            <pc:docMk/>
            <pc:sldMk cId="2360547646" sldId="594"/>
            <ac:spMk id="4" creationId="{1A4AA9EB-73C9-5B85-E5F3-24E0A19E8622}"/>
          </ac:spMkLst>
        </pc:spChg>
      </pc:sldChg>
      <pc:sldChg chg="modSp">
        <pc:chgData name="Tom Ice" userId="S::tom.ice@ves.solutions::2a5a70f8-2832-44fa-a968-3d0b7889d47a" providerId="AD" clId="Web-{B5A1E888-0A3B-8DF8-C742-046733626A7B}" dt="2025-12-07T02:02:20.044" v="2142" actId="20577"/>
        <pc:sldMkLst>
          <pc:docMk/>
          <pc:sldMk cId="1821718904" sldId="596"/>
        </pc:sldMkLst>
        <pc:spChg chg="mod">
          <ac:chgData name="Tom Ice" userId="S::tom.ice@ves.solutions::2a5a70f8-2832-44fa-a968-3d0b7889d47a" providerId="AD" clId="Web-{B5A1E888-0A3B-8DF8-C742-046733626A7B}" dt="2025-12-07T02:02:20.044" v="2142" actId="20577"/>
          <ac:spMkLst>
            <pc:docMk/>
            <pc:sldMk cId="1821718904" sldId="596"/>
            <ac:spMk id="30" creationId="{2A143EF6-6601-F45B-F294-91CB2226D9C0}"/>
          </ac:spMkLst>
        </pc:spChg>
      </pc:sldChg>
      <pc:sldChg chg="ord">
        <pc:chgData name="Tom Ice" userId="S::tom.ice@ves.solutions::2a5a70f8-2832-44fa-a968-3d0b7889d47a" providerId="AD" clId="Web-{B5A1E888-0A3B-8DF8-C742-046733626A7B}" dt="2025-12-07T01:14:36.745" v="1647"/>
        <pc:sldMkLst>
          <pc:docMk/>
          <pc:sldMk cId="2171813605" sldId="597"/>
        </pc:sldMkLst>
      </pc:sldChg>
      <pc:sldChg chg="del">
        <pc:chgData name="Tom Ice" userId="S::tom.ice@ves.solutions::2a5a70f8-2832-44fa-a968-3d0b7889d47a" providerId="AD" clId="Web-{B5A1E888-0A3B-8DF8-C742-046733626A7B}" dt="2025-12-07T00:53:20.119" v="738"/>
        <pc:sldMkLst>
          <pc:docMk/>
          <pc:sldMk cId="2483104709" sldId="631"/>
        </pc:sldMkLst>
      </pc:sldChg>
      <pc:sldChg chg="addSp delSp modSp add replId">
        <pc:chgData name="Tom Ice" userId="S::tom.ice@ves.solutions::2a5a70f8-2832-44fa-a968-3d0b7889d47a" providerId="AD" clId="Web-{B5A1E888-0A3B-8DF8-C742-046733626A7B}" dt="2025-12-06T23:58:35.354" v="246" actId="20577"/>
        <pc:sldMkLst>
          <pc:docMk/>
          <pc:sldMk cId="419656759" sldId="632"/>
        </pc:sldMkLst>
        <pc:spChg chg="mod">
          <ac:chgData name="Tom Ice" userId="S::tom.ice@ves.solutions::2a5a70f8-2832-44fa-a968-3d0b7889d47a" providerId="AD" clId="Web-{B5A1E888-0A3B-8DF8-C742-046733626A7B}" dt="2025-12-06T23:45:39.479" v="2" actId="20577"/>
          <ac:spMkLst>
            <pc:docMk/>
            <pc:sldMk cId="419656759" sldId="632"/>
            <ac:spMk id="4" creationId="{ED85D4FD-0274-E9AA-FC42-8BEA9128AF09}"/>
          </ac:spMkLst>
        </pc:spChg>
        <pc:spChg chg="mod">
          <ac:chgData name="Tom Ice" userId="S::tom.ice@ves.solutions::2a5a70f8-2832-44fa-a968-3d0b7889d47a" providerId="AD" clId="Web-{B5A1E888-0A3B-8DF8-C742-046733626A7B}" dt="2025-12-06T23:45:58.261" v="6" actId="20577"/>
          <ac:spMkLst>
            <pc:docMk/>
            <pc:sldMk cId="419656759" sldId="632"/>
            <ac:spMk id="61" creationId="{A299DF41-E98B-5541-9DC0-D407B3151C71}"/>
          </ac:spMkLst>
        </pc:spChg>
        <pc:spChg chg="mod">
          <ac:chgData name="Tom Ice" userId="S::tom.ice@ves.solutions::2a5a70f8-2832-44fa-a968-3d0b7889d47a" providerId="AD" clId="Web-{B5A1E888-0A3B-8DF8-C742-046733626A7B}" dt="2025-12-06T23:54:42.051" v="102" actId="20577"/>
          <ac:spMkLst>
            <pc:docMk/>
            <pc:sldMk cId="419656759" sldId="632"/>
            <ac:spMk id="63" creationId="{2776DF63-5E93-9990-3600-5FE1278D76A3}"/>
          </ac:spMkLst>
        </pc:spChg>
        <pc:spChg chg="mod">
          <ac:chgData name="Tom Ice" userId="S::tom.ice@ves.solutions::2a5a70f8-2832-44fa-a968-3d0b7889d47a" providerId="AD" clId="Web-{B5A1E888-0A3B-8DF8-C742-046733626A7B}" dt="2025-12-06T23:46:41.246" v="13" actId="20577"/>
          <ac:spMkLst>
            <pc:docMk/>
            <pc:sldMk cId="419656759" sldId="632"/>
            <ac:spMk id="64" creationId="{B845A38A-39E9-6C98-D51B-A7D69422084E}"/>
          </ac:spMkLst>
        </pc:spChg>
        <pc:spChg chg="mod">
          <ac:chgData name="Tom Ice" userId="S::tom.ice@ves.solutions::2a5a70f8-2832-44fa-a968-3d0b7889d47a" providerId="AD" clId="Web-{B5A1E888-0A3B-8DF8-C742-046733626A7B}" dt="2025-12-06T23:55:09.521" v="156" actId="20577"/>
          <ac:spMkLst>
            <pc:docMk/>
            <pc:sldMk cId="419656759" sldId="632"/>
            <ac:spMk id="65" creationId="{9CCB0174-68BE-8A22-4954-F07FCB878687}"/>
          </ac:spMkLst>
        </pc:spChg>
        <pc:spChg chg="mod">
          <ac:chgData name="Tom Ice" userId="S::tom.ice@ves.solutions::2a5a70f8-2832-44fa-a968-3d0b7889d47a" providerId="AD" clId="Web-{B5A1E888-0A3B-8DF8-C742-046733626A7B}" dt="2025-12-06T23:47:06.699" v="22" actId="20577"/>
          <ac:spMkLst>
            <pc:docMk/>
            <pc:sldMk cId="419656759" sldId="632"/>
            <ac:spMk id="66" creationId="{EBC560B2-D990-A8D0-FFF8-A4B82C965DE6}"/>
          </ac:spMkLst>
        </pc:spChg>
        <pc:spChg chg="mod">
          <ac:chgData name="Tom Ice" userId="S::tom.ice@ves.solutions::2a5a70f8-2832-44fa-a968-3d0b7889d47a" providerId="AD" clId="Web-{B5A1E888-0A3B-8DF8-C742-046733626A7B}" dt="2025-12-06T23:58:35.354" v="246" actId="20577"/>
          <ac:spMkLst>
            <pc:docMk/>
            <pc:sldMk cId="419656759" sldId="632"/>
            <ac:spMk id="67" creationId="{04286F0A-2F87-1C48-1511-28C5A21D12F8}"/>
          </ac:spMkLst>
        </pc:spChg>
        <pc:picChg chg="add mod">
          <ac:chgData name="Tom Ice" userId="S::tom.ice@ves.solutions::2a5a70f8-2832-44fa-a968-3d0b7889d47a" providerId="AD" clId="Web-{B5A1E888-0A3B-8DF8-C742-046733626A7B}" dt="2025-12-06T23:48:21.371" v="38" actId="1076"/>
          <ac:picMkLst>
            <pc:docMk/>
            <pc:sldMk cId="419656759" sldId="632"/>
            <ac:picMk id="3" creationId="{00FE9658-41D8-4934-D302-3D0A2F41C91D}"/>
          </ac:picMkLst>
        </pc:picChg>
        <pc:picChg chg="add mod">
          <ac:chgData name="Tom Ice" userId="S::tom.ice@ves.solutions::2a5a70f8-2832-44fa-a968-3d0b7889d47a" providerId="AD" clId="Web-{B5A1E888-0A3B-8DF8-C742-046733626A7B}" dt="2025-12-06T23:50:23.825" v="48" actId="1076"/>
          <ac:picMkLst>
            <pc:docMk/>
            <pc:sldMk cId="419656759" sldId="632"/>
            <ac:picMk id="8" creationId="{EA244219-9088-0D72-144D-D83D38226F03}"/>
          </ac:picMkLst>
        </pc:picChg>
        <pc:picChg chg="add mod">
          <ac:chgData name="Tom Ice" userId="S::tom.ice@ves.solutions::2a5a70f8-2832-44fa-a968-3d0b7889d47a" providerId="AD" clId="Web-{B5A1E888-0A3B-8DF8-C742-046733626A7B}" dt="2025-12-06T23:51:16.544" v="55" actId="1076"/>
          <ac:picMkLst>
            <pc:docMk/>
            <pc:sldMk cId="419656759" sldId="632"/>
            <ac:picMk id="10" creationId="{119FE37B-E636-1B53-D4B8-A7FD93F69C42}"/>
          </ac:picMkLst>
        </pc:picChg>
      </pc:sldChg>
      <pc:sldChg chg="addSp delSp modSp add replId">
        <pc:chgData name="Tom Ice" userId="S::tom.ice@ves.solutions::2a5a70f8-2832-44fa-a968-3d0b7889d47a" providerId="AD" clId="Web-{B5A1E888-0A3B-8DF8-C742-046733626A7B}" dt="2025-12-07T00:55:02.292" v="759"/>
        <pc:sldMkLst>
          <pc:docMk/>
          <pc:sldMk cId="3627114271" sldId="635"/>
        </pc:sldMkLst>
        <pc:spChg chg="mod">
          <ac:chgData name="Tom Ice" userId="S::tom.ice@ves.solutions::2a5a70f8-2832-44fa-a968-3d0b7889d47a" providerId="AD" clId="Web-{B5A1E888-0A3B-8DF8-C742-046733626A7B}" dt="2025-12-07T00:27:05.686" v="555" actId="20577"/>
          <ac:spMkLst>
            <pc:docMk/>
            <pc:sldMk cId="3627114271" sldId="635"/>
            <ac:spMk id="2" creationId="{AB358ED7-6C80-B328-2471-682DC5AAFDF0}"/>
          </ac:spMkLst>
        </pc:spChg>
        <pc:spChg chg="mod">
          <ac:chgData name="Tom Ice" userId="S::tom.ice@ves.solutions::2a5a70f8-2832-44fa-a968-3d0b7889d47a" providerId="AD" clId="Web-{B5A1E888-0A3B-8DF8-C742-046733626A7B}" dt="2025-12-07T00:27:22.202" v="570" actId="20577"/>
          <ac:spMkLst>
            <pc:docMk/>
            <pc:sldMk cId="3627114271" sldId="635"/>
            <ac:spMk id="4" creationId="{E553BFC6-CADD-13D3-EA38-0B693CC5580E}"/>
          </ac:spMkLst>
        </pc:spChg>
        <pc:spChg chg="add del mod">
          <ac:chgData name="Tom Ice" userId="S::tom.ice@ves.solutions::2a5a70f8-2832-44fa-a968-3d0b7889d47a" providerId="AD" clId="Web-{B5A1E888-0A3B-8DF8-C742-046733626A7B}" dt="2025-12-07T00:41:00.684" v="645"/>
          <ac:spMkLst>
            <pc:docMk/>
            <pc:sldMk cId="3627114271" sldId="635"/>
            <ac:spMk id="5" creationId="{E4CFDA69-8900-71CF-0D51-8F8A84AFDC5C}"/>
          </ac:spMkLst>
        </pc:spChg>
        <pc:spChg chg="mod">
          <ac:chgData name="Tom Ice" userId="S::tom.ice@ves.solutions::2a5a70f8-2832-44fa-a968-3d0b7889d47a" providerId="AD" clId="Web-{B5A1E888-0A3B-8DF8-C742-046733626A7B}" dt="2025-12-07T00:47:05.861" v="704" actId="20577"/>
          <ac:spMkLst>
            <pc:docMk/>
            <pc:sldMk cId="3627114271" sldId="635"/>
            <ac:spMk id="6" creationId="{8F08AA15-51D0-C8BB-B186-9E53C8450928}"/>
          </ac:spMkLst>
        </pc:spChg>
        <pc:spChg chg="mod">
          <ac:chgData name="Tom Ice" userId="S::tom.ice@ves.solutions::2a5a70f8-2832-44fa-a968-3d0b7889d47a" providerId="AD" clId="Web-{B5A1E888-0A3B-8DF8-C742-046733626A7B}" dt="2025-12-07T00:27:15.890" v="559" actId="20577"/>
          <ac:spMkLst>
            <pc:docMk/>
            <pc:sldMk cId="3627114271" sldId="635"/>
            <ac:spMk id="8" creationId="{65801BAE-3419-26F4-2DDE-F1A99750AACA}"/>
          </ac:spMkLst>
        </pc:spChg>
        <pc:spChg chg="add del">
          <ac:chgData name="Tom Ice" userId="S::tom.ice@ves.solutions::2a5a70f8-2832-44fa-a968-3d0b7889d47a" providerId="AD" clId="Web-{B5A1E888-0A3B-8DF8-C742-046733626A7B}" dt="2025-12-07T00:41:37.075" v="647"/>
          <ac:spMkLst>
            <pc:docMk/>
            <pc:sldMk cId="3627114271" sldId="635"/>
            <ac:spMk id="9" creationId="{066B4301-3068-C96C-0211-106849A03834}"/>
          </ac:spMkLst>
        </pc:spChg>
        <pc:spChg chg="mod">
          <ac:chgData name="Tom Ice" userId="S::tom.ice@ves.solutions::2a5a70f8-2832-44fa-a968-3d0b7889d47a" providerId="AD" clId="Web-{B5A1E888-0A3B-8DF8-C742-046733626A7B}" dt="2025-12-07T00:53:57.416" v="752" actId="20577"/>
          <ac:spMkLst>
            <pc:docMk/>
            <pc:sldMk cId="3627114271" sldId="635"/>
            <ac:spMk id="10" creationId="{E9BE5544-0A99-2BB4-C515-35AF9675546A}"/>
          </ac:spMkLst>
        </pc:spChg>
        <pc:spChg chg="add del mod">
          <ac:chgData name="Tom Ice" userId="S::tom.ice@ves.solutions::2a5a70f8-2832-44fa-a968-3d0b7889d47a" providerId="AD" clId="Web-{B5A1E888-0A3B-8DF8-C742-046733626A7B}" dt="2025-12-07T00:34:42.243" v="605"/>
          <ac:spMkLst>
            <pc:docMk/>
            <pc:sldMk cId="3627114271" sldId="635"/>
            <ac:spMk id="11" creationId="{C1C3E486-7DC6-AC1C-6191-921618A794D8}"/>
          </ac:spMkLst>
        </pc:spChg>
        <pc:spChg chg="mod">
          <ac:chgData name="Tom Ice" userId="S::tom.ice@ves.solutions::2a5a70f8-2832-44fa-a968-3d0b7889d47a" providerId="AD" clId="Web-{B5A1E888-0A3B-8DF8-C742-046733626A7B}" dt="2025-12-07T00:54:03.510" v="755" actId="20577"/>
          <ac:spMkLst>
            <pc:docMk/>
            <pc:sldMk cId="3627114271" sldId="635"/>
            <ac:spMk id="12" creationId="{C79A8F82-34A4-1AAD-89FC-8849FDCC6330}"/>
          </ac:spMkLst>
        </pc:spChg>
        <pc:spChg chg="del">
          <ac:chgData name="Tom Ice" userId="S::tom.ice@ves.solutions::2a5a70f8-2832-44fa-a968-3d0b7889d47a" providerId="AD" clId="Web-{B5A1E888-0A3B-8DF8-C742-046733626A7B}" dt="2025-12-07T00:41:54.747" v="649"/>
          <ac:spMkLst>
            <pc:docMk/>
            <pc:sldMk cId="3627114271" sldId="635"/>
            <ac:spMk id="13" creationId="{91FEF388-9FF9-58CA-E617-B922C75B9F8E}"/>
          </ac:spMkLst>
        </pc:spChg>
        <pc:spChg chg="mod">
          <ac:chgData name="Tom Ice" userId="S::tom.ice@ves.solutions::2a5a70f8-2832-44fa-a968-3d0b7889d47a" providerId="AD" clId="Web-{B5A1E888-0A3B-8DF8-C742-046733626A7B}" dt="2025-12-07T00:53:52.572" v="743" actId="20577"/>
          <ac:spMkLst>
            <pc:docMk/>
            <pc:sldMk cId="3627114271" sldId="635"/>
            <ac:spMk id="14" creationId="{F3C726B8-82B6-A76A-A3CE-2F3589C4649B}"/>
          </ac:spMkLst>
        </pc:spChg>
        <pc:spChg chg="add del mod">
          <ac:chgData name="Tom Ice" userId="S::tom.ice@ves.solutions::2a5a70f8-2832-44fa-a968-3d0b7889d47a" providerId="AD" clId="Web-{B5A1E888-0A3B-8DF8-C742-046733626A7B}" dt="2025-12-07T00:36:28.478" v="614"/>
          <ac:spMkLst>
            <pc:docMk/>
            <pc:sldMk cId="3627114271" sldId="635"/>
            <ac:spMk id="15" creationId="{E3D419B6-7F1E-4C88-CCB0-BDFCE79F6860}"/>
          </ac:spMkLst>
        </pc:spChg>
        <pc:spChg chg="del">
          <ac:chgData name="Tom Ice" userId="S::tom.ice@ves.solutions::2a5a70f8-2832-44fa-a968-3d0b7889d47a" providerId="AD" clId="Web-{B5A1E888-0A3B-8DF8-C742-046733626A7B}" dt="2025-12-07T00:54:56.042" v="758"/>
          <ac:spMkLst>
            <pc:docMk/>
            <pc:sldMk cId="3627114271" sldId="635"/>
            <ac:spMk id="17" creationId="{10B2F6E7-FB68-9ECD-9B6C-589D1309322C}"/>
          </ac:spMkLst>
        </pc:spChg>
        <pc:spChg chg="del">
          <ac:chgData name="Tom Ice" userId="S::tom.ice@ves.solutions::2a5a70f8-2832-44fa-a968-3d0b7889d47a" providerId="AD" clId="Web-{B5A1E888-0A3B-8DF8-C742-046733626A7B}" dt="2025-12-07T00:44:01.904" v="653"/>
          <ac:spMkLst>
            <pc:docMk/>
            <pc:sldMk cId="3627114271" sldId="635"/>
            <ac:spMk id="21" creationId="{976E037D-94B7-994F-5E67-4F0AC440BFA8}"/>
          </ac:spMkLst>
        </pc:spChg>
        <pc:spChg chg="del">
          <ac:chgData name="Tom Ice" userId="S::tom.ice@ves.solutions::2a5a70f8-2832-44fa-a968-3d0b7889d47a" providerId="AD" clId="Web-{B5A1E888-0A3B-8DF8-C742-046733626A7B}" dt="2025-12-07T00:42:34.200" v="651"/>
          <ac:spMkLst>
            <pc:docMk/>
            <pc:sldMk cId="3627114271" sldId="635"/>
            <ac:spMk id="25" creationId="{8BC3126F-93F9-62B6-87CD-00E02228AC1A}"/>
          </ac:spMkLst>
        </pc:spChg>
        <pc:spChg chg="add del mod">
          <ac:chgData name="Tom Ice" userId="S::tom.ice@ves.solutions::2a5a70f8-2832-44fa-a968-3d0b7889d47a" providerId="AD" clId="Web-{B5A1E888-0A3B-8DF8-C742-046733626A7B}" dt="2025-12-07T00:54:37.510" v="756"/>
          <ac:spMkLst>
            <pc:docMk/>
            <pc:sldMk cId="3627114271" sldId="635"/>
            <ac:spMk id="30" creationId="{740B724A-1B04-ACB4-56B8-3E136CC888BA}"/>
          </ac:spMkLst>
        </pc:spChg>
        <pc:picChg chg="add del mod ord">
          <ac:chgData name="Tom Ice" userId="S::tom.ice@ves.solutions::2a5a70f8-2832-44fa-a968-3d0b7889d47a" providerId="AD" clId="Web-{B5A1E888-0A3B-8DF8-C742-046733626A7B}" dt="2025-12-07T00:34:44.211" v="606"/>
          <ac:picMkLst>
            <pc:docMk/>
            <pc:sldMk cId="3627114271" sldId="635"/>
            <ac:picMk id="3" creationId="{C91DAC82-1373-3303-B231-7427E96303A1}"/>
          </ac:picMkLst>
        </pc:picChg>
        <pc:picChg chg="add del mod ord">
          <ac:chgData name="Tom Ice" userId="S::tom.ice@ves.solutions::2a5a70f8-2832-44fa-a968-3d0b7889d47a" providerId="AD" clId="Web-{B5A1E888-0A3B-8DF8-C742-046733626A7B}" dt="2025-12-07T00:37:43.448" v="636"/>
          <ac:picMkLst>
            <pc:docMk/>
            <pc:sldMk cId="3627114271" sldId="635"/>
            <ac:picMk id="16" creationId="{50D15301-6E52-3DED-E82C-DF07518B560F}"/>
          </ac:picMkLst>
        </pc:picChg>
        <pc:picChg chg="add del mod ord">
          <ac:chgData name="Tom Ice" userId="S::tom.ice@ves.solutions::2a5a70f8-2832-44fa-a968-3d0b7889d47a" providerId="AD" clId="Web-{B5A1E888-0A3B-8DF8-C742-046733626A7B}" dt="2025-12-07T00:37:57.761" v="638"/>
          <ac:picMkLst>
            <pc:docMk/>
            <pc:sldMk cId="3627114271" sldId="635"/>
            <ac:picMk id="18" creationId="{426E1F46-94BD-EA55-0FB4-D0CCC804C97F}"/>
          </ac:picMkLst>
        </pc:picChg>
        <pc:picChg chg="add del mod ord">
          <ac:chgData name="Tom Ice" userId="S::tom.ice@ves.solutions::2a5a70f8-2832-44fa-a968-3d0b7889d47a" providerId="AD" clId="Web-{B5A1E888-0A3B-8DF8-C742-046733626A7B}" dt="2025-12-07T00:38:04.026" v="640"/>
          <ac:picMkLst>
            <pc:docMk/>
            <pc:sldMk cId="3627114271" sldId="635"/>
            <ac:picMk id="19" creationId="{547DA0F1-691D-F4B8-7305-7F63AA341E8C}"/>
          </ac:picMkLst>
        </pc:picChg>
        <pc:picChg chg="add del mod ord">
          <ac:chgData name="Tom Ice" userId="S::tom.ice@ves.solutions::2a5a70f8-2832-44fa-a968-3d0b7889d47a" providerId="AD" clId="Web-{B5A1E888-0A3B-8DF8-C742-046733626A7B}" dt="2025-12-07T00:38:06.573" v="642"/>
          <ac:picMkLst>
            <pc:docMk/>
            <pc:sldMk cId="3627114271" sldId="635"/>
            <ac:picMk id="20" creationId="{AB7D910E-1A9C-02E4-B797-79A05F7308B9}"/>
          </ac:picMkLst>
        </pc:picChg>
        <pc:picChg chg="add del mod ord">
          <ac:chgData name="Tom Ice" userId="S::tom.ice@ves.solutions::2a5a70f8-2832-44fa-a968-3d0b7889d47a" providerId="AD" clId="Web-{B5A1E888-0A3B-8DF8-C742-046733626A7B}" dt="2025-12-07T00:40:30.106" v="644"/>
          <ac:picMkLst>
            <pc:docMk/>
            <pc:sldMk cId="3627114271" sldId="635"/>
            <ac:picMk id="22" creationId="{7BB4E614-872F-3ECE-8FFA-B025F6F9C653}"/>
          </ac:picMkLst>
        </pc:picChg>
        <pc:picChg chg="add mod ord">
          <ac:chgData name="Tom Ice" userId="S::tom.ice@ves.solutions::2a5a70f8-2832-44fa-a968-3d0b7889d47a" providerId="AD" clId="Web-{B5A1E888-0A3B-8DF8-C742-046733626A7B}" dt="2025-12-07T00:44:52.498" v="657"/>
          <ac:picMkLst>
            <pc:docMk/>
            <pc:sldMk cId="3627114271" sldId="635"/>
            <ac:picMk id="23" creationId="{CE281FAD-AF19-384E-BBF3-28579600B1BE}"/>
          </ac:picMkLst>
        </pc:picChg>
        <pc:picChg chg="add mod ord">
          <ac:chgData name="Tom Ice" userId="S::tom.ice@ves.solutions::2a5a70f8-2832-44fa-a968-3d0b7889d47a" providerId="AD" clId="Web-{B5A1E888-0A3B-8DF8-C742-046733626A7B}" dt="2025-12-07T00:44:55.857" v="658"/>
          <ac:picMkLst>
            <pc:docMk/>
            <pc:sldMk cId="3627114271" sldId="635"/>
            <ac:picMk id="24" creationId="{0290930B-BEAD-A79D-3213-D293615F7A18}"/>
          </ac:picMkLst>
        </pc:picChg>
        <pc:picChg chg="add mod ord">
          <ac:chgData name="Tom Ice" userId="S::tom.ice@ves.solutions::2a5a70f8-2832-44fa-a968-3d0b7889d47a" providerId="AD" clId="Web-{B5A1E888-0A3B-8DF8-C742-046733626A7B}" dt="2025-12-07T00:44:58.623" v="659"/>
          <ac:picMkLst>
            <pc:docMk/>
            <pc:sldMk cId="3627114271" sldId="635"/>
            <ac:picMk id="26" creationId="{7D349448-5AA7-FF2F-4E91-4E8DB5721B6F}"/>
          </ac:picMkLst>
        </pc:picChg>
        <pc:picChg chg="add mod ord">
          <ac:chgData name="Tom Ice" userId="S::tom.ice@ves.solutions::2a5a70f8-2832-44fa-a968-3d0b7889d47a" providerId="AD" clId="Web-{B5A1E888-0A3B-8DF8-C742-046733626A7B}" dt="2025-12-07T00:45:04.201" v="660"/>
          <ac:picMkLst>
            <pc:docMk/>
            <pc:sldMk cId="3627114271" sldId="635"/>
            <ac:picMk id="27" creationId="{B71FA038-395E-E9DE-428F-85165BCD2EFE}"/>
          </ac:picMkLst>
        </pc:picChg>
        <pc:picChg chg="add del mod ord">
          <ac:chgData name="Tom Ice" userId="S::tom.ice@ves.solutions::2a5a70f8-2832-44fa-a968-3d0b7889d47a" providerId="AD" clId="Web-{B5A1E888-0A3B-8DF8-C742-046733626A7B}" dt="2025-12-07T00:53:36.791" v="739"/>
          <ac:picMkLst>
            <pc:docMk/>
            <pc:sldMk cId="3627114271" sldId="635"/>
            <ac:picMk id="28" creationId="{9374BB00-A004-2194-0170-C2C0960CCA98}"/>
          </ac:picMkLst>
        </pc:picChg>
        <pc:picChg chg="add mod ord">
          <ac:chgData name="Tom Ice" userId="S::tom.ice@ves.solutions::2a5a70f8-2832-44fa-a968-3d0b7889d47a" providerId="AD" clId="Web-{B5A1E888-0A3B-8DF8-C742-046733626A7B}" dt="2025-12-07T00:54:40.604" v="757"/>
          <ac:picMkLst>
            <pc:docMk/>
            <pc:sldMk cId="3627114271" sldId="635"/>
            <ac:picMk id="31" creationId="{2FBAED67-4F4C-9DEF-3423-6F5F03C6D529}"/>
          </ac:picMkLst>
        </pc:picChg>
        <pc:picChg chg="add mod ord">
          <ac:chgData name="Tom Ice" userId="S::tom.ice@ves.solutions::2a5a70f8-2832-44fa-a968-3d0b7889d47a" providerId="AD" clId="Web-{B5A1E888-0A3B-8DF8-C742-046733626A7B}" dt="2025-12-07T00:55:02.292" v="759"/>
          <ac:picMkLst>
            <pc:docMk/>
            <pc:sldMk cId="3627114271" sldId="635"/>
            <ac:picMk id="32" creationId="{1D43DB9B-62BA-C9A0-39E2-E0AD81C967F2}"/>
          </ac:picMkLst>
        </pc:picChg>
      </pc:sldChg>
      <pc:sldChg chg="modSp add replId">
        <pc:chgData name="Tom Ice" userId="S::tom.ice@ves.solutions::2a5a70f8-2832-44fa-a968-3d0b7889d47a" providerId="AD" clId="Web-{B5A1E888-0A3B-8DF8-C742-046733626A7B}" dt="2025-12-07T00:48:09.831" v="721" actId="20577"/>
        <pc:sldMkLst>
          <pc:docMk/>
          <pc:sldMk cId="2333685635" sldId="636"/>
        </pc:sldMkLst>
        <pc:spChg chg="mod">
          <ac:chgData name="Tom Ice" userId="S::tom.ice@ves.solutions::2a5a70f8-2832-44fa-a968-3d0b7889d47a" providerId="AD" clId="Web-{B5A1E888-0A3B-8DF8-C742-046733626A7B}" dt="2025-12-07T00:48:09.831" v="721" actId="20577"/>
          <ac:spMkLst>
            <pc:docMk/>
            <pc:sldMk cId="2333685635" sldId="636"/>
            <ac:spMk id="2" creationId="{8B2E7E19-7F77-30DC-912D-EE101C593179}"/>
          </ac:spMkLst>
        </pc:spChg>
      </pc:sldChg>
      <pc:sldChg chg="modSp add replId">
        <pc:chgData name="Tom Ice" userId="S::tom.ice@ves.solutions::2a5a70f8-2832-44fa-a968-3d0b7889d47a" providerId="AD" clId="Web-{B5A1E888-0A3B-8DF8-C742-046733626A7B}" dt="2025-12-07T00:52:52.228" v="737" actId="20577"/>
        <pc:sldMkLst>
          <pc:docMk/>
          <pc:sldMk cId="1167481908" sldId="637"/>
        </pc:sldMkLst>
        <pc:spChg chg="mod">
          <ac:chgData name="Tom Ice" userId="S::tom.ice@ves.solutions::2a5a70f8-2832-44fa-a968-3d0b7889d47a" providerId="AD" clId="Web-{B5A1E888-0A3B-8DF8-C742-046733626A7B}" dt="2025-12-07T00:52:52.228" v="737" actId="20577"/>
          <ac:spMkLst>
            <pc:docMk/>
            <pc:sldMk cId="1167481908" sldId="637"/>
            <ac:spMk id="2" creationId="{88D8F636-3E47-649A-C186-627CB5E21155}"/>
          </ac:spMkLst>
        </pc:spChg>
      </pc:sldChg>
      <pc:sldChg chg="addSp delSp modSp add del replId">
        <pc:chgData name="Tom Ice" userId="S::tom.ice@ves.solutions::2a5a70f8-2832-44fa-a968-3d0b7889d47a" providerId="AD" clId="Web-{B5A1E888-0A3B-8DF8-C742-046733626A7B}" dt="2025-12-07T01:04:15.681" v="806"/>
        <pc:sldMkLst>
          <pc:docMk/>
          <pc:sldMk cId="1155142696" sldId="638"/>
        </pc:sldMkLst>
        <pc:spChg chg="add del mod">
          <ac:chgData name="Tom Ice" userId="S::tom.ice@ves.solutions::2a5a70f8-2832-44fa-a968-3d0b7889d47a" providerId="AD" clId="Web-{B5A1E888-0A3B-8DF8-C742-046733626A7B}" dt="2025-12-07T01:02:41.256" v="788"/>
          <ac:spMkLst>
            <pc:docMk/>
            <pc:sldMk cId="1155142696" sldId="638"/>
            <ac:spMk id="4" creationId="{1BBB8A34-B704-9522-058B-23DAE2FB4B99}"/>
          </ac:spMkLst>
        </pc:spChg>
        <pc:spChg chg="add del mod">
          <ac:chgData name="Tom Ice" userId="S::tom.ice@ves.solutions::2a5a70f8-2832-44fa-a968-3d0b7889d47a" providerId="AD" clId="Web-{B5A1E888-0A3B-8DF8-C742-046733626A7B}" dt="2025-12-07T01:01:11.553" v="782"/>
          <ac:spMkLst>
            <pc:docMk/>
            <pc:sldMk cId="1155142696" sldId="638"/>
            <ac:spMk id="7" creationId="{819BF0C2-E419-0ADA-F05C-8AC9A31E14A4}"/>
          </ac:spMkLst>
        </pc:spChg>
        <pc:spChg chg="add del">
          <ac:chgData name="Tom Ice" userId="S::tom.ice@ves.solutions::2a5a70f8-2832-44fa-a968-3d0b7889d47a" providerId="AD" clId="Web-{B5A1E888-0A3B-8DF8-C742-046733626A7B}" dt="2025-12-07T01:01:03.881" v="779"/>
          <ac:spMkLst>
            <pc:docMk/>
            <pc:sldMk cId="1155142696" sldId="638"/>
            <ac:spMk id="9" creationId="{418D21F3-4AB9-DADD-ABD3-4B920A930E77}"/>
          </ac:spMkLst>
        </pc:spChg>
        <pc:spChg chg="mod">
          <ac:chgData name="Tom Ice" userId="S::tom.ice@ves.solutions::2a5a70f8-2832-44fa-a968-3d0b7889d47a" providerId="AD" clId="Web-{B5A1E888-0A3B-8DF8-C742-046733626A7B}" dt="2025-12-07T01:01:14.037" v="783" actId="20577"/>
          <ac:spMkLst>
            <pc:docMk/>
            <pc:sldMk cId="1155142696" sldId="638"/>
            <ac:spMk id="14" creationId="{7731C29A-EA29-6BD1-C897-78E1B2B67C73}"/>
          </ac:spMkLst>
        </pc:spChg>
        <pc:spChg chg="del">
          <ac:chgData name="Tom Ice" userId="S::tom.ice@ves.solutions::2a5a70f8-2832-44fa-a968-3d0b7889d47a" providerId="AD" clId="Web-{B5A1E888-0A3B-8DF8-C742-046733626A7B}" dt="2025-12-07T00:59:53.959" v="767"/>
          <ac:spMkLst>
            <pc:docMk/>
            <pc:sldMk cId="1155142696" sldId="638"/>
            <ac:spMk id="32" creationId="{B19749C4-1C24-BB18-C452-4203BBEEEE8A}"/>
          </ac:spMkLst>
        </pc:spChg>
        <pc:picChg chg="add del mod ord">
          <ac:chgData name="Tom Ice" userId="S::tom.ice@ves.solutions::2a5a70f8-2832-44fa-a968-3d0b7889d47a" providerId="AD" clId="Web-{B5A1E888-0A3B-8DF8-C742-046733626A7B}" dt="2025-12-07T01:00:20.068" v="770"/>
          <ac:picMkLst>
            <pc:docMk/>
            <pc:sldMk cId="1155142696" sldId="638"/>
            <ac:picMk id="2" creationId="{C115DD47-35C7-66C5-0168-FDF72A3362CD}"/>
          </ac:picMkLst>
        </pc:picChg>
        <pc:picChg chg="add del mod">
          <ac:chgData name="Tom Ice" userId="S::tom.ice@ves.solutions::2a5a70f8-2832-44fa-a968-3d0b7889d47a" providerId="AD" clId="Web-{B5A1E888-0A3B-8DF8-C742-046733626A7B}" dt="2025-12-07T01:01:19.428" v="785"/>
          <ac:picMkLst>
            <pc:docMk/>
            <pc:sldMk cId="1155142696" sldId="638"/>
            <ac:picMk id="5" creationId="{2720287B-9CFF-AC3C-71C0-E235478EEA84}"/>
          </ac:picMkLst>
        </pc:picChg>
        <pc:picChg chg="add del mod ord">
          <ac:chgData name="Tom Ice" userId="S::tom.ice@ves.solutions::2a5a70f8-2832-44fa-a968-3d0b7889d47a" providerId="AD" clId="Web-{B5A1E888-0A3B-8DF8-C742-046733626A7B}" dt="2025-12-07T01:02:41.256" v="788"/>
          <ac:picMkLst>
            <pc:docMk/>
            <pc:sldMk cId="1155142696" sldId="638"/>
            <ac:picMk id="10" creationId="{B6A51DF9-74C5-9206-03B5-6E89618492F1}"/>
          </ac:picMkLst>
        </pc:picChg>
      </pc:sldChg>
      <pc:sldChg chg="addSp modSp add del ord replId">
        <pc:chgData name="Tom Ice" userId="S::tom.ice@ves.solutions::2a5a70f8-2832-44fa-a968-3d0b7889d47a" providerId="AD" clId="Web-{B5A1E888-0A3B-8DF8-C742-046733626A7B}" dt="2025-12-07T01:13:20.336" v="1624"/>
        <pc:sldMkLst>
          <pc:docMk/>
          <pc:sldMk cId="475904379" sldId="639"/>
        </pc:sldMkLst>
        <pc:spChg chg="mod">
          <ac:chgData name="Tom Ice" userId="S::tom.ice@ves.solutions::2a5a70f8-2832-44fa-a968-3d0b7889d47a" providerId="AD" clId="Web-{B5A1E888-0A3B-8DF8-C742-046733626A7B}" dt="2025-12-07T01:04:23.900" v="835" actId="20577"/>
          <ac:spMkLst>
            <pc:docMk/>
            <pc:sldMk cId="475904379" sldId="639"/>
            <ac:spMk id="14" creationId="{9BC51B7B-DA0C-9132-9218-D9D7B9552664}"/>
          </ac:spMkLst>
        </pc:spChg>
        <pc:spChg chg="mod">
          <ac:chgData name="Tom Ice" userId="S::tom.ice@ves.solutions::2a5a70f8-2832-44fa-a968-3d0b7889d47a" providerId="AD" clId="Web-{B5A1E888-0A3B-8DF8-C742-046733626A7B}" dt="2025-12-07T01:09:48.110" v="1599" actId="20577"/>
          <ac:spMkLst>
            <pc:docMk/>
            <pc:sldMk cId="475904379" sldId="639"/>
            <ac:spMk id="30" creationId="{5BF3EB28-1639-5A80-D896-9D712D1F4B7A}"/>
          </ac:spMkLst>
        </pc:spChg>
        <pc:spChg chg="mod">
          <ac:chgData name="Tom Ice" userId="S::tom.ice@ves.solutions::2a5a70f8-2832-44fa-a968-3d0b7889d47a" providerId="AD" clId="Web-{B5A1E888-0A3B-8DF8-C742-046733626A7B}" dt="2025-12-07T01:04:03.431" v="804" actId="14100"/>
          <ac:spMkLst>
            <pc:docMk/>
            <pc:sldMk cId="475904379" sldId="639"/>
            <ac:spMk id="32" creationId="{A3E3C5DC-E8E8-52CE-A30B-BA4DE4BDAE9D}"/>
          </ac:spMkLst>
        </pc:spChg>
        <pc:picChg chg="add mod">
          <ac:chgData name="Tom Ice" userId="S::tom.ice@ves.solutions::2a5a70f8-2832-44fa-a968-3d0b7889d47a" providerId="AD" clId="Web-{B5A1E888-0A3B-8DF8-C742-046733626A7B}" dt="2025-12-07T01:03:54.821" v="802" actId="1076"/>
          <ac:picMkLst>
            <pc:docMk/>
            <pc:sldMk cId="475904379" sldId="639"/>
            <ac:picMk id="2" creationId="{C7B061C3-A456-B956-E14B-D47EE4EA48A9}"/>
          </ac:picMkLst>
        </pc:picChg>
      </pc:sldChg>
      <pc:sldChg chg="addSp delSp modSp add ord replId">
        <pc:chgData name="Tom Ice" userId="S::tom.ice@ves.solutions::2a5a70f8-2832-44fa-a968-3d0b7889d47a" providerId="AD" clId="Web-{B5A1E888-0A3B-8DF8-C742-046733626A7B}" dt="2025-12-07T01:13:47.775" v="1646" actId="20577"/>
        <pc:sldMkLst>
          <pc:docMk/>
          <pc:sldMk cId="405308008" sldId="640"/>
        </pc:sldMkLst>
        <pc:spChg chg="add del mod">
          <ac:chgData name="Tom Ice" userId="S::tom.ice@ves.solutions::2a5a70f8-2832-44fa-a968-3d0b7889d47a" providerId="AD" clId="Web-{B5A1E888-0A3B-8DF8-C742-046733626A7B}" dt="2025-12-07T01:13:09.897" v="1622"/>
          <ac:spMkLst>
            <pc:docMk/>
            <pc:sldMk cId="405308008" sldId="640"/>
            <ac:spMk id="5" creationId="{E49CDDA7-470C-392F-7BE2-DB3AF8090A00}"/>
          </ac:spMkLst>
        </pc:spChg>
        <pc:spChg chg="add mod">
          <ac:chgData name="Tom Ice" userId="S::tom.ice@ves.solutions::2a5a70f8-2832-44fa-a968-3d0b7889d47a" providerId="AD" clId="Web-{B5A1E888-0A3B-8DF8-C742-046733626A7B}" dt="2025-12-07T01:13:13.835" v="1623" actId="1076"/>
          <ac:spMkLst>
            <pc:docMk/>
            <pc:sldMk cId="405308008" sldId="640"/>
            <ac:spMk id="7" creationId="{5F7B4FB1-9A72-4EA5-B71D-78598E0EF07F}"/>
          </ac:spMkLst>
        </pc:spChg>
        <pc:spChg chg="mod">
          <ac:chgData name="Tom Ice" userId="S::tom.ice@ves.solutions::2a5a70f8-2832-44fa-a968-3d0b7889d47a" providerId="AD" clId="Web-{B5A1E888-0A3B-8DF8-C742-046733626A7B}" dt="2025-12-07T01:13:47.775" v="1646" actId="20577"/>
          <ac:spMkLst>
            <pc:docMk/>
            <pc:sldMk cId="405308008" sldId="640"/>
            <ac:spMk id="20" creationId="{1CDA667A-2518-26FA-2AD8-F48F2046B7D9}"/>
          </ac:spMkLst>
        </pc:spChg>
        <pc:spChg chg="del mod">
          <ac:chgData name="Tom Ice" userId="S::tom.ice@ves.solutions::2a5a70f8-2832-44fa-a968-3d0b7889d47a" providerId="AD" clId="Web-{B5A1E888-0A3B-8DF8-C742-046733626A7B}" dt="2025-12-07T01:12:46.112" v="1617"/>
          <ac:spMkLst>
            <pc:docMk/>
            <pc:sldMk cId="405308008" sldId="640"/>
            <ac:spMk id="35" creationId="{D7B2A383-942F-6542-EF90-08CE85B294CB}"/>
          </ac:spMkLst>
        </pc:spChg>
        <pc:spChg chg="mod">
          <ac:chgData name="Tom Ice" userId="S::tom.ice@ves.solutions::2a5a70f8-2832-44fa-a968-3d0b7889d47a" providerId="AD" clId="Web-{B5A1E888-0A3B-8DF8-C742-046733626A7B}" dt="2025-12-07T01:11:31.236" v="1601" actId="20577"/>
          <ac:spMkLst>
            <pc:docMk/>
            <pc:sldMk cId="405308008" sldId="640"/>
            <ac:spMk id="36" creationId="{805B830E-B2AD-1909-7DC8-C1405772DDC2}"/>
          </ac:spMkLst>
        </pc:spChg>
        <pc:spChg chg="mod">
          <ac:chgData name="Tom Ice" userId="S::tom.ice@ves.solutions::2a5a70f8-2832-44fa-a968-3d0b7889d47a" providerId="AD" clId="Web-{B5A1E888-0A3B-8DF8-C742-046733626A7B}" dt="2025-12-07T01:11:32.830" v="1602" actId="20577"/>
          <ac:spMkLst>
            <pc:docMk/>
            <pc:sldMk cId="405308008" sldId="640"/>
            <ac:spMk id="37" creationId="{0D41C7EF-5DA9-E450-7F7C-C1647C273D95}"/>
          </ac:spMkLst>
        </pc:spChg>
        <pc:picChg chg="add mod">
          <ac:chgData name="Tom Ice" userId="S::tom.ice@ves.solutions::2a5a70f8-2832-44fa-a968-3d0b7889d47a" providerId="AD" clId="Web-{B5A1E888-0A3B-8DF8-C742-046733626A7B}" dt="2025-12-07T01:11:56.549" v="1608" actId="1076"/>
          <ac:picMkLst>
            <pc:docMk/>
            <pc:sldMk cId="405308008" sldId="640"/>
            <ac:picMk id="2" creationId="{209532E1-E426-9A0A-B284-9D878F8F2D72}"/>
          </ac:picMkLst>
        </pc:picChg>
        <pc:picChg chg="add mod">
          <ac:chgData name="Tom Ice" userId="S::tom.ice@ves.solutions::2a5a70f8-2832-44fa-a968-3d0b7889d47a" providerId="AD" clId="Web-{B5A1E888-0A3B-8DF8-C742-046733626A7B}" dt="2025-12-07T01:13:31.665" v="1625" actId="1076"/>
          <ac:picMkLst>
            <pc:docMk/>
            <pc:sldMk cId="405308008" sldId="640"/>
            <ac:picMk id="3" creationId="{953457E7-BEDE-DAD3-C933-2C19C9E0D844}"/>
          </ac:picMkLst>
        </pc:picChg>
      </pc:sldChg>
    </pc:docChg>
  </pc:docChgLst>
  <pc:docChgLst>
    <pc:chgData name="Justin Stanley" userId="S::justin.stanley@ves.solutions::6ecd27d1-0f78-473e-9157-26ad24d34724" providerId="AD" clId="Web-{FEF9D87F-784B-FB75-D208-11B688FF0992}"/>
    <pc:docChg chg="delSld modSld sldOrd modSection">
      <pc:chgData name="Justin Stanley" userId="S::justin.stanley@ves.solutions::6ecd27d1-0f78-473e-9157-26ad24d34724" providerId="AD" clId="Web-{FEF9D87F-784B-FB75-D208-11B688FF0992}" dt="2025-12-06T23:24:37.567" v="3788" actId="20577"/>
      <pc:docMkLst>
        <pc:docMk/>
      </pc:docMkLst>
      <pc:sldChg chg="ord">
        <pc:chgData name="Justin Stanley" userId="S::justin.stanley@ves.solutions::6ecd27d1-0f78-473e-9157-26ad24d34724" providerId="AD" clId="Web-{FEF9D87F-784B-FB75-D208-11B688FF0992}" dt="2025-12-06T20:50:13.163" v="268"/>
        <pc:sldMkLst>
          <pc:docMk/>
          <pc:sldMk cId="569682519" sldId="565"/>
        </pc:sldMkLst>
      </pc:sldChg>
      <pc:sldChg chg="addSp delSp modSp ord">
        <pc:chgData name="Justin Stanley" userId="S::justin.stanley@ves.solutions::6ecd27d1-0f78-473e-9157-26ad24d34724" providerId="AD" clId="Web-{FEF9D87F-784B-FB75-D208-11B688FF0992}" dt="2025-12-06T21:51:13.416" v="892" actId="20577"/>
        <pc:sldMkLst>
          <pc:docMk/>
          <pc:sldMk cId="2982864110" sldId="583"/>
        </pc:sldMkLst>
        <pc:spChg chg="mod">
          <ac:chgData name="Justin Stanley" userId="S::justin.stanley@ves.solutions::6ecd27d1-0f78-473e-9157-26ad24d34724" providerId="AD" clId="Web-{FEF9D87F-784B-FB75-D208-11B688FF0992}" dt="2025-12-06T20:39:56.416" v="15" actId="20577"/>
          <ac:spMkLst>
            <pc:docMk/>
            <pc:sldMk cId="2982864110" sldId="583"/>
            <ac:spMk id="2" creationId="{E06D58EB-BEA7-F818-592D-D21B26CA834B}"/>
          </ac:spMkLst>
        </pc:spChg>
        <pc:spChg chg="add del mod">
          <ac:chgData name="Justin Stanley" userId="S::justin.stanley@ves.solutions::6ecd27d1-0f78-473e-9157-26ad24d34724" providerId="AD" clId="Web-{FEF9D87F-784B-FB75-D208-11B688FF0992}" dt="2025-12-06T20:39:51.635" v="14" actId="20577"/>
          <ac:spMkLst>
            <pc:docMk/>
            <pc:sldMk cId="2982864110" sldId="583"/>
            <ac:spMk id="3" creationId="{04CDD961-5086-4EC7-B19E-A17DB31B2754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0:39:21.056" v="4" actId="20577"/>
          <ac:spMkLst>
            <pc:docMk/>
            <pc:sldMk cId="2982864110" sldId="583"/>
            <ac:spMk id="52" creationId="{0C9E42E8-34AB-BCBB-A6AF-7952B0E49D23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1:51:13.416" v="892" actId="20577"/>
          <ac:spMkLst>
            <pc:docMk/>
            <pc:sldMk cId="2982864110" sldId="583"/>
            <ac:spMk id="53" creationId="{EAEC75D3-AACD-194D-FF92-A58739A8F764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0:39:19.478" v="1" actId="20577"/>
          <ac:spMkLst>
            <pc:docMk/>
            <pc:sldMk cId="2982864110" sldId="583"/>
            <ac:spMk id="55" creationId="{2859AD41-27CC-AC04-ED2F-88505B3224B3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0:45:03.585" v="159" actId="20577"/>
          <ac:spMkLst>
            <pc:docMk/>
            <pc:sldMk cId="2982864110" sldId="583"/>
            <ac:spMk id="57" creationId="{273F3243-58D5-8B85-0C0C-D7B82181536E}"/>
          </ac:spMkLst>
        </pc:spChg>
        <pc:picChg chg="add mod">
          <ac:chgData name="Justin Stanley" userId="S::justin.stanley@ves.solutions::6ecd27d1-0f78-473e-9157-26ad24d34724" providerId="AD" clId="Web-{FEF9D87F-784B-FB75-D208-11B688FF0992}" dt="2025-12-06T20:39:47.947" v="13" actId="1076"/>
          <ac:picMkLst>
            <pc:docMk/>
            <pc:sldMk cId="2982864110" sldId="583"/>
            <ac:picMk id="6" creationId="{19016D59-D37D-23A3-9C4C-EFA996AB2793}"/>
          </ac:picMkLst>
        </pc:picChg>
        <pc:picChg chg="add mod">
          <ac:chgData name="Justin Stanley" userId="S::justin.stanley@ves.solutions::6ecd27d1-0f78-473e-9157-26ad24d34724" providerId="AD" clId="Web-{FEF9D87F-784B-FB75-D208-11B688FF0992}" dt="2025-12-06T20:40:04.728" v="17" actId="1076"/>
          <ac:picMkLst>
            <pc:docMk/>
            <pc:sldMk cId="2982864110" sldId="583"/>
            <ac:picMk id="8" creationId="{52F0C03A-4356-E7A9-C49E-5138AABF080E}"/>
          </ac:picMkLst>
        </pc:picChg>
      </pc:sldChg>
      <pc:sldChg chg="addSp delSp modSp">
        <pc:chgData name="Justin Stanley" userId="S::justin.stanley@ves.solutions::6ecd27d1-0f78-473e-9157-26ad24d34724" providerId="AD" clId="Web-{FEF9D87F-784B-FB75-D208-11B688FF0992}" dt="2025-12-06T21:52:28.495" v="911" actId="20577"/>
        <pc:sldMkLst>
          <pc:docMk/>
          <pc:sldMk cId="3334224808" sldId="584"/>
        </pc:sldMkLst>
        <pc:spChg chg="mod">
          <ac:chgData name="Justin Stanley" userId="S::justin.stanley@ves.solutions::6ecd27d1-0f78-473e-9157-26ad24d34724" providerId="AD" clId="Web-{FEF9D87F-784B-FB75-D208-11B688FF0992}" dt="2025-12-06T21:49:34.337" v="884" actId="20577"/>
          <ac:spMkLst>
            <pc:docMk/>
            <pc:sldMk cId="3334224808" sldId="584"/>
            <ac:spMk id="3" creationId="{1CF501D8-7A8B-E668-05C0-E00D0B98D893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1:50:30.322" v="887" actId="20577"/>
          <ac:spMkLst>
            <pc:docMk/>
            <pc:sldMk cId="3334224808" sldId="584"/>
            <ac:spMk id="4" creationId="{51940ECE-20CC-920B-90D2-DB76EF2BD3B3}"/>
          </ac:spMkLst>
        </pc:spChg>
        <pc:spChg chg="add mod">
          <ac:chgData name="Justin Stanley" userId="S::justin.stanley@ves.solutions::6ecd27d1-0f78-473e-9157-26ad24d34724" providerId="AD" clId="Web-{FEF9D87F-784B-FB75-D208-11B688FF0992}" dt="2025-12-06T21:49:28.430" v="883" actId="20577"/>
          <ac:spMkLst>
            <pc:docMk/>
            <pc:sldMk cId="3334224808" sldId="584"/>
            <ac:spMk id="6" creationId="{B8934D37-0982-40E6-CD21-41BE4F8A528B}"/>
          </ac:spMkLst>
        </pc:spChg>
        <pc:spChg chg="add mod ord">
          <ac:chgData name="Justin Stanley" userId="S::justin.stanley@ves.solutions::6ecd27d1-0f78-473e-9157-26ad24d34724" providerId="AD" clId="Web-{FEF9D87F-784B-FB75-D208-11B688FF0992}" dt="2025-12-06T21:52:28.495" v="911" actId="20577"/>
          <ac:spMkLst>
            <pc:docMk/>
            <pc:sldMk cId="3334224808" sldId="584"/>
            <ac:spMk id="12" creationId="{260E09A5-4918-B2C6-C24B-0A5164D60C16}"/>
          </ac:spMkLst>
        </pc:spChg>
        <pc:picChg chg="add mod">
          <ac:chgData name="Justin Stanley" userId="S::justin.stanley@ves.solutions::6ecd27d1-0f78-473e-9157-26ad24d34724" providerId="AD" clId="Web-{FEF9D87F-784B-FB75-D208-11B688FF0992}" dt="2025-12-06T21:49:00.430" v="879" actId="1076"/>
          <ac:picMkLst>
            <pc:docMk/>
            <pc:sldMk cId="3334224808" sldId="584"/>
            <ac:picMk id="10" creationId="{99090A28-84C7-4511-80DB-7AA70CFA8D43}"/>
          </ac:picMkLst>
        </pc:picChg>
      </pc:sldChg>
      <pc:sldChg chg="addSp delSp modSp">
        <pc:chgData name="Justin Stanley" userId="S::justin.stanley@ves.solutions::6ecd27d1-0f78-473e-9157-26ad24d34724" providerId="AD" clId="Web-{FEF9D87F-784B-FB75-D208-11B688FF0992}" dt="2025-12-06T21:41:26.859" v="494" actId="20577"/>
        <pc:sldMkLst>
          <pc:docMk/>
          <pc:sldMk cId="420552952" sldId="585"/>
        </pc:sldMkLst>
        <pc:spChg chg="mod">
          <ac:chgData name="Justin Stanley" userId="S::justin.stanley@ves.solutions::6ecd27d1-0f78-473e-9157-26ad24d34724" providerId="AD" clId="Web-{FEF9D87F-784B-FB75-D208-11B688FF0992}" dt="2025-12-06T21:41:26.859" v="494" actId="20577"/>
          <ac:spMkLst>
            <pc:docMk/>
            <pc:sldMk cId="420552952" sldId="585"/>
            <ac:spMk id="30" creationId="{4DA99BA5-8516-04C7-4C77-D2B259CFB803}"/>
          </ac:spMkLst>
        </pc:spChg>
      </pc:sldChg>
      <pc:sldChg chg="addSp delSp modSp">
        <pc:chgData name="Justin Stanley" userId="S::justin.stanley@ves.solutions::6ecd27d1-0f78-473e-9157-26ad24d34724" providerId="AD" clId="Web-{FEF9D87F-784B-FB75-D208-11B688FF0992}" dt="2025-12-06T22:01:35" v="1112" actId="1076"/>
        <pc:sldMkLst>
          <pc:docMk/>
          <pc:sldMk cId="1823932536" sldId="588"/>
        </pc:sldMkLst>
        <pc:spChg chg="mod">
          <ac:chgData name="Justin Stanley" userId="S::justin.stanley@ves.solutions::6ecd27d1-0f78-473e-9157-26ad24d34724" providerId="AD" clId="Web-{FEF9D87F-784B-FB75-D208-11B688FF0992}" dt="2025-12-06T22:01:31.985" v="1111" actId="20577"/>
          <ac:spMkLst>
            <pc:docMk/>
            <pc:sldMk cId="1823932536" sldId="588"/>
            <ac:spMk id="2" creationId="{0971CB42-5B1F-07D4-B40E-A1E3A9926EE6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1:56:14.450" v="1095" actId="20577"/>
          <ac:spMkLst>
            <pc:docMk/>
            <pc:sldMk cId="1823932536" sldId="588"/>
            <ac:spMk id="4" creationId="{09211E87-9F20-2605-7E04-ADEAD92861A9}"/>
          </ac:spMkLst>
        </pc:spChg>
        <pc:picChg chg="add mod">
          <ac:chgData name="Justin Stanley" userId="S::justin.stanley@ves.solutions::6ecd27d1-0f78-473e-9157-26ad24d34724" providerId="AD" clId="Web-{FEF9D87F-784B-FB75-D208-11B688FF0992}" dt="2025-12-06T22:01:35" v="1112" actId="1076"/>
          <ac:picMkLst>
            <pc:docMk/>
            <pc:sldMk cId="1823932536" sldId="588"/>
            <ac:picMk id="7" creationId="{7A81D349-34ED-4429-ACD2-BE6E65FAA355}"/>
          </ac:picMkLst>
        </pc:picChg>
      </pc:sldChg>
      <pc:sldChg chg="addSp modSp">
        <pc:chgData name="Justin Stanley" userId="S::justin.stanley@ves.solutions::6ecd27d1-0f78-473e-9157-26ad24d34724" providerId="AD" clId="Web-{FEF9D87F-784B-FB75-D208-11B688FF0992}" dt="2025-12-06T22:32:04.547" v="1804" actId="20577"/>
        <pc:sldMkLst>
          <pc:docMk/>
          <pc:sldMk cId="798991852" sldId="590"/>
        </pc:sldMkLst>
        <pc:spChg chg="mod">
          <ac:chgData name="Justin Stanley" userId="S::justin.stanley@ves.solutions::6ecd27d1-0f78-473e-9157-26ad24d34724" providerId="AD" clId="Web-{FEF9D87F-784B-FB75-D208-11B688FF0992}" dt="2025-12-06T22:27:29.842" v="1397" actId="20577"/>
          <ac:spMkLst>
            <pc:docMk/>
            <pc:sldMk cId="798991852" sldId="590"/>
            <ac:spMk id="2" creationId="{2AA23D49-B3CD-BEE9-1CC9-70AB0954115F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2:32:04.547" v="1804" actId="20577"/>
          <ac:spMkLst>
            <pc:docMk/>
            <pc:sldMk cId="798991852" sldId="590"/>
            <ac:spMk id="4" creationId="{B7D596F1-8595-40DE-586E-92B838323880}"/>
          </ac:spMkLst>
        </pc:spChg>
        <pc:picChg chg="add mod">
          <ac:chgData name="Justin Stanley" userId="S::justin.stanley@ves.solutions::6ecd27d1-0f78-473e-9157-26ad24d34724" providerId="AD" clId="Web-{FEF9D87F-784B-FB75-D208-11B688FF0992}" dt="2025-12-06T22:27:38.467" v="1401" actId="1076"/>
          <ac:picMkLst>
            <pc:docMk/>
            <pc:sldMk cId="798991852" sldId="590"/>
            <ac:picMk id="5" creationId="{1AC7A386-5B6F-8D2B-09F9-5D59B1F581F4}"/>
          </ac:picMkLst>
        </pc:picChg>
      </pc:sldChg>
      <pc:sldChg chg="addSp delSp modSp ord">
        <pc:chgData name="Justin Stanley" userId="S::justin.stanley@ves.solutions::6ecd27d1-0f78-473e-9157-26ad24d34724" providerId="AD" clId="Web-{FEF9D87F-784B-FB75-D208-11B688FF0992}" dt="2025-12-06T22:45:27.791" v="2221" actId="20577"/>
        <pc:sldMkLst>
          <pc:docMk/>
          <pc:sldMk cId="2549668349" sldId="591"/>
        </pc:sldMkLst>
        <pc:spChg chg="mod">
          <ac:chgData name="Justin Stanley" userId="S::justin.stanley@ves.solutions::6ecd27d1-0f78-473e-9157-26ad24d34724" providerId="AD" clId="Web-{FEF9D87F-784B-FB75-D208-11B688FF0992}" dt="2025-12-06T22:45:27.791" v="2221" actId="20577"/>
          <ac:spMkLst>
            <pc:docMk/>
            <pc:sldMk cId="2549668349" sldId="591"/>
            <ac:spMk id="30" creationId="{2FF860F7-1F75-1E45-2C1C-D427FDF659EC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2:42:10.896" v="1812" actId="20577"/>
          <ac:spMkLst>
            <pc:docMk/>
            <pc:sldMk cId="2549668349" sldId="591"/>
            <ac:spMk id="32" creationId="{8E48B0DF-8501-6AA0-321F-FA28D7E8435C}"/>
          </ac:spMkLst>
        </pc:spChg>
        <pc:picChg chg="add mod">
          <ac:chgData name="Justin Stanley" userId="S::justin.stanley@ves.solutions::6ecd27d1-0f78-473e-9157-26ad24d34724" providerId="AD" clId="Web-{FEF9D87F-784B-FB75-D208-11B688FF0992}" dt="2025-12-06T22:44:33.037" v="2173" actId="1076"/>
          <ac:picMkLst>
            <pc:docMk/>
            <pc:sldMk cId="2549668349" sldId="591"/>
            <ac:picMk id="3" creationId="{1CAD5D9B-616C-7C9D-98A3-4F41EB6D390F}"/>
          </ac:picMkLst>
        </pc:picChg>
      </pc:sldChg>
      <pc:sldChg chg="addSp modSp">
        <pc:chgData name="Justin Stanley" userId="S::justin.stanley@ves.solutions::6ecd27d1-0f78-473e-9157-26ad24d34724" providerId="AD" clId="Web-{FEF9D87F-784B-FB75-D208-11B688FF0992}" dt="2025-12-06T22:52:59.029" v="2527" actId="20577"/>
        <pc:sldMkLst>
          <pc:docMk/>
          <pc:sldMk cId="3862578737" sldId="592"/>
        </pc:sldMkLst>
        <pc:spChg chg="mod">
          <ac:chgData name="Justin Stanley" userId="S::justin.stanley@ves.solutions::6ecd27d1-0f78-473e-9157-26ad24d34724" providerId="AD" clId="Web-{FEF9D87F-784B-FB75-D208-11B688FF0992}" dt="2025-12-06T22:52:59.029" v="2527" actId="20577"/>
          <ac:spMkLst>
            <pc:docMk/>
            <pc:sldMk cId="3862578737" sldId="592"/>
            <ac:spMk id="30" creationId="{1304286C-ABCF-AE88-943C-B9FF4512C495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2:50:34.652" v="2234" actId="20577"/>
          <ac:spMkLst>
            <pc:docMk/>
            <pc:sldMk cId="3862578737" sldId="592"/>
            <ac:spMk id="32" creationId="{C8527786-1151-BB08-DDE4-A0937FD6BCB6}"/>
          </ac:spMkLst>
        </pc:spChg>
        <pc:picChg chg="add mod">
          <ac:chgData name="Justin Stanley" userId="S::justin.stanley@ves.solutions::6ecd27d1-0f78-473e-9157-26ad24d34724" providerId="AD" clId="Web-{FEF9D87F-784B-FB75-D208-11B688FF0992}" dt="2025-12-06T22:50:40.918" v="2238" actId="1076"/>
          <ac:picMkLst>
            <pc:docMk/>
            <pc:sldMk cId="3862578737" sldId="592"/>
            <ac:picMk id="2" creationId="{54B39974-27C3-B40C-1E87-98509CF971CE}"/>
          </ac:picMkLst>
        </pc:picChg>
      </pc:sldChg>
      <pc:sldChg chg="addSp delSp modSp">
        <pc:chgData name="Justin Stanley" userId="S::justin.stanley@ves.solutions::6ecd27d1-0f78-473e-9157-26ad24d34724" providerId="AD" clId="Web-{FEF9D87F-784B-FB75-D208-11B688FF0992}" dt="2025-12-06T23:03:40.178" v="2942" actId="1076"/>
        <pc:sldMkLst>
          <pc:docMk/>
          <pc:sldMk cId="3816072127" sldId="593"/>
        </pc:sldMkLst>
        <pc:spChg chg="add mod">
          <ac:chgData name="Justin Stanley" userId="S::justin.stanley@ves.solutions::6ecd27d1-0f78-473e-9157-26ad24d34724" providerId="AD" clId="Web-{FEF9D87F-784B-FB75-D208-11B688FF0992}" dt="2025-12-06T23:02:21.537" v="2897" actId="20577"/>
          <ac:spMkLst>
            <pc:docMk/>
            <pc:sldMk cId="3816072127" sldId="593"/>
            <ac:spMk id="3" creationId="{E488AF9E-9A9D-23D5-4ABB-ADA4BCD2C1F8}"/>
          </ac:spMkLst>
        </pc:spChg>
        <pc:spChg chg="add mod">
          <ac:chgData name="Justin Stanley" userId="S::justin.stanley@ves.solutions::6ecd27d1-0f78-473e-9157-26ad24d34724" providerId="AD" clId="Web-{FEF9D87F-784B-FB75-D208-11B688FF0992}" dt="2025-12-06T23:03:40.178" v="2942" actId="1076"/>
          <ac:spMkLst>
            <pc:docMk/>
            <pc:sldMk cId="3816072127" sldId="593"/>
            <ac:spMk id="9" creationId="{06FA566A-A948-3903-AC94-C36FD23497D0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2:47:44.604" v="2228" actId="20577"/>
          <ac:spMkLst>
            <pc:docMk/>
            <pc:sldMk cId="3816072127" sldId="593"/>
            <ac:spMk id="20" creationId="{B2704448-EBBB-CD34-8AB8-D91A5A198D04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3:03:03.334" v="2915" actId="20577"/>
          <ac:spMkLst>
            <pc:docMk/>
            <pc:sldMk cId="3816072127" sldId="593"/>
            <ac:spMk id="35" creationId="{CDA05726-762F-8B16-9ECD-C96740A6CEF5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2:53:23.608" v="2529" actId="20577"/>
          <ac:spMkLst>
            <pc:docMk/>
            <pc:sldMk cId="3816072127" sldId="593"/>
            <ac:spMk id="36" creationId="{0505839F-6DA2-2556-EC0B-76B3C1A3F9F4}"/>
          </ac:spMkLst>
        </pc:spChg>
        <pc:picChg chg="add mod">
          <ac:chgData name="Justin Stanley" userId="S::justin.stanley@ves.solutions::6ecd27d1-0f78-473e-9157-26ad24d34724" providerId="AD" clId="Web-{FEF9D87F-784B-FB75-D208-11B688FF0992}" dt="2025-12-06T22:59:20.311" v="2847" actId="1076"/>
          <ac:picMkLst>
            <pc:docMk/>
            <pc:sldMk cId="3816072127" sldId="593"/>
            <ac:picMk id="4" creationId="{E0260DC7-5F56-07BC-704C-6460A324C3AD}"/>
          </ac:picMkLst>
        </pc:picChg>
      </pc:sldChg>
      <pc:sldChg chg="addSp modSp">
        <pc:chgData name="Justin Stanley" userId="S::justin.stanley@ves.solutions::6ecd27d1-0f78-473e-9157-26ad24d34724" providerId="AD" clId="Web-{FEF9D87F-784B-FB75-D208-11B688FF0992}" dt="2025-12-06T23:24:20.411" v="3781" actId="20577"/>
        <pc:sldMkLst>
          <pc:docMk/>
          <pc:sldMk cId="2360547646" sldId="594"/>
        </pc:sldMkLst>
        <pc:spChg chg="mod">
          <ac:chgData name="Justin Stanley" userId="S::justin.stanley@ves.solutions::6ecd27d1-0f78-473e-9157-26ad24d34724" providerId="AD" clId="Web-{FEF9D87F-784B-FB75-D208-11B688FF0992}" dt="2025-12-06T23:10:20.916" v="2943" actId="20577"/>
          <ac:spMkLst>
            <pc:docMk/>
            <pc:sldMk cId="2360547646" sldId="594"/>
            <ac:spMk id="2" creationId="{CECC88D4-3F75-5228-73F1-F7DBBF9CF0B5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3:24:20.411" v="3781" actId="20577"/>
          <ac:spMkLst>
            <pc:docMk/>
            <pc:sldMk cId="2360547646" sldId="594"/>
            <ac:spMk id="4" creationId="{1A4AA9EB-73C9-5B85-E5F3-24E0A19E8622}"/>
          </ac:spMkLst>
        </pc:spChg>
        <pc:picChg chg="add mod">
          <ac:chgData name="Justin Stanley" userId="S::justin.stanley@ves.solutions::6ecd27d1-0f78-473e-9157-26ad24d34724" providerId="AD" clId="Web-{FEF9D87F-784B-FB75-D208-11B688FF0992}" dt="2025-12-06T23:10:25.088" v="2945" actId="1076"/>
          <ac:picMkLst>
            <pc:docMk/>
            <pc:sldMk cId="2360547646" sldId="594"/>
            <ac:picMk id="5" creationId="{83F32CB8-0888-4B89-1712-32FADE8CD677}"/>
          </ac:picMkLst>
        </pc:picChg>
      </pc:sldChg>
      <pc:sldChg chg="addSp delSp modSp">
        <pc:chgData name="Justin Stanley" userId="S::justin.stanley@ves.solutions::6ecd27d1-0f78-473e-9157-26ad24d34724" providerId="AD" clId="Web-{FEF9D87F-784B-FB75-D208-11B688FF0992}" dt="2025-12-06T22:12:26.103" v="1392" actId="1076"/>
        <pc:sldMkLst>
          <pc:docMk/>
          <pc:sldMk cId="4090260549" sldId="595"/>
        </pc:sldMkLst>
        <pc:spChg chg="add del mod">
          <ac:chgData name="Justin Stanley" userId="S::justin.stanley@ves.solutions::6ecd27d1-0f78-473e-9157-26ad24d34724" providerId="AD" clId="Web-{FEF9D87F-784B-FB75-D208-11B688FF0992}" dt="2025-12-06T22:08:44.398" v="1289" actId="14100"/>
          <ac:spMkLst>
            <pc:docMk/>
            <pc:sldMk cId="4090260549" sldId="595"/>
            <ac:spMk id="2" creationId="{44702C5A-8A74-3317-FDB9-60ABF7D93276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2:09:24.039" v="1305" actId="14100"/>
          <ac:spMkLst>
            <pc:docMk/>
            <pc:sldMk cId="4090260549" sldId="595"/>
            <ac:spMk id="3" creationId="{0AF4E35D-3552-52A1-EA00-ACD74496E314}"/>
          </ac:spMkLst>
        </pc:spChg>
        <pc:spChg chg="add mod">
          <ac:chgData name="Justin Stanley" userId="S::justin.stanley@ves.solutions::6ecd27d1-0f78-473e-9157-26ad24d34724" providerId="AD" clId="Web-{FEF9D87F-784B-FB75-D208-11B688FF0992}" dt="2025-12-06T22:12:17.603" v="1390" actId="1076"/>
          <ac:spMkLst>
            <pc:docMk/>
            <pc:sldMk cId="4090260549" sldId="595"/>
            <ac:spMk id="12" creationId="{EF548DC5-A3D8-3175-52C8-2EF57F350C47}"/>
          </ac:spMkLst>
        </pc:spChg>
        <pc:spChg chg="add mod">
          <ac:chgData name="Justin Stanley" userId="S::justin.stanley@ves.solutions::6ecd27d1-0f78-473e-9157-26ad24d34724" providerId="AD" clId="Web-{FEF9D87F-784B-FB75-D208-11B688FF0992}" dt="2025-12-06T22:12:26.103" v="1392" actId="1076"/>
          <ac:spMkLst>
            <pc:docMk/>
            <pc:sldMk cId="4090260549" sldId="595"/>
            <ac:spMk id="13" creationId="{4FAD9645-E610-BC14-FBD0-3EC4784E7631}"/>
          </ac:spMkLst>
        </pc:spChg>
        <pc:picChg chg="add mod">
          <ac:chgData name="Justin Stanley" userId="S::justin.stanley@ves.solutions::6ecd27d1-0f78-473e-9157-26ad24d34724" providerId="AD" clId="Web-{FEF9D87F-784B-FB75-D208-11B688FF0992}" dt="2025-12-06T22:09:30.117" v="1307" actId="1076"/>
          <ac:picMkLst>
            <pc:docMk/>
            <pc:sldMk cId="4090260549" sldId="595"/>
            <ac:picMk id="6" creationId="{0B8C6CC0-72D6-8EEE-ADBB-E8F6CB1518F9}"/>
          </ac:picMkLst>
        </pc:picChg>
        <pc:picChg chg="add mod">
          <ac:chgData name="Justin Stanley" userId="S::justin.stanley@ves.solutions::6ecd27d1-0f78-473e-9157-26ad24d34724" providerId="AD" clId="Web-{FEF9D87F-784B-FB75-D208-11B688FF0992}" dt="2025-12-06T22:10:14.446" v="1314" actId="1076"/>
          <ac:picMkLst>
            <pc:docMk/>
            <pc:sldMk cId="4090260549" sldId="595"/>
            <ac:picMk id="11" creationId="{20F87F2A-CAE3-D4B9-F2BC-E530FCA67197}"/>
          </ac:picMkLst>
        </pc:picChg>
      </pc:sldChg>
      <pc:sldChg chg="addSp modSp">
        <pc:chgData name="Justin Stanley" userId="S::justin.stanley@ves.solutions::6ecd27d1-0f78-473e-9157-26ad24d34724" providerId="AD" clId="Web-{FEF9D87F-784B-FB75-D208-11B688FF0992}" dt="2025-12-06T23:24:00.067" v="3779" actId="1076"/>
        <pc:sldMkLst>
          <pc:docMk/>
          <pc:sldMk cId="1821718904" sldId="596"/>
        </pc:sldMkLst>
        <pc:spChg chg="mod">
          <ac:chgData name="Justin Stanley" userId="S::justin.stanley@ves.solutions::6ecd27d1-0f78-473e-9157-26ad24d34724" providerId="AD" clId="Web-{FEF9D87F-784B-FB75-D208-11B688FF0992}" dt="2025-12-06T23:23:46.207" v="3775" actId="20577"/>
          <ac:spMkLst>
            <pc:docMk/>
            <pc:sldMk cId="1821718904" sldId="596"/>
            <ac:spMk id="30" creationId="{2A143EF6-6601-F45B-F294-91CB2226D9C0}"/>
          </ac:spMkLst>
        </pc:spChg>
        <pc:spChg chg="mod">
          <ac:chgData name="Justin Stanley" userId="S::justin.stanley@ves.solutions::6ecd27d1-0f78-473e-9157-26ad24d34724" providerId="AD" clId="Web-{FEF9D87F-784B-FB75-D208-11B688FF0992}" dt="2025-12-06T23:20:33.769" v="3506" actId="20577"/>
          <ac:spMkLst>
            <pc:docMk/>
            <pc:sldMk cId="1821718904" sldId="596"/>
            <ac:spMk id="32" creationId="{4DD7D813-610A-E841-C5AE-C338D0F304E9}"/>
          </ac:spMkLst>
        </pc:spChg>
        <pc:picChg chg="add mod">
          <ac:chgData name="Justin Stanley" userId="S::justin.stanley@ves.solutions::6ecd27d1-0f78-473e-9157-26ad24d34724" providerId="AD" clId="Web-{FEF9D87F-784B-FB75-D208-11B688FF0992}" dt="2025-12-06T23:20:39.660" v="3510" actId="1076"/>
          <ac:picMkLst>
            <pc:docMk/>
            <pc:sldMk cId="1821718904" sldId="596"/>
            <ac:picMk id="2" creationId="{66379DFF-182C-39D0-8F23-CB902AA07E2E}"/>
          </ac:picMkLst>
        </pc:picChg>
        <pc:picChg chg="add mod">
          <ac:chgData name="Justin Stanley" userId="S::justin.stanley@ves.solutions::6ecd27d1-0f78-473e-9157-26ad24d34724" providerId="AD" clId="Web-{FEF9D87F-784B-FB75-D208-11B688FF0992}" dt="2025-12-06T23:24:00.067" v="3779" actId="1076"/>
          <ac:picMkLst>
            <pc:docMk/>
            <pc:sldMk cId="1821718904" sldId="596"/>
            <ac:picMk id="4" creationId="{9872E0CD-20D7-3B7B-0C26-4ECB13AEF076}"/>
          </ac:picMkLst>
        </pc:picChg>
      </pc:sldChg>
    </pc:docChg>
  </pc:docChgLst>
  <pc:docChgLst>
    <pc:chgData name="Tom Ice" userId="S::tom.ice@ves.solutions::2a5a70f8-2832-44fa-a968-3d0b7889d47a" providerId="AD" clId="Web-{5889E252-8302-BE80-2557-646A62C1474D}"/>
    <pc:docChg chg="modSld">
      <pc:chgData name="Tom Ice" userId="S::tom.ice@ves.solutions::2a5a70f8-2832-44fa-a968-3d0b7889d47a" providerId="AD" clId="Web-{5889E252-8302-BE80-2557-646A62C1474D}" dt="2025-12-08T16:05:19.743" v="91" actId="20577"/>
      <pc:docMkLst>
        <pc:docMk/>
      </pc:docMkLst>
      <pc:sldChg chg="addSp delSp modSp">
        <pc:chgData name="Tom Ice" userId="S::tom.ice@ves.solutions::2a5a70f8-2832-44fa-a968-3d0b7889d47a" providerId="AD" clId="Web-{5889E252-8302-BE80-2557-646A62C1474D}" dt="2025-12-08T16:05:19.743" v="91" actId="20577"/>
        <pc:sldMkLst>
          <pc:docMk/>
          <pc:sldMk cId="3503380524" sldId="641"/>
        </pc:sldMkLst>
        <pc:spChg chg="mod">
          <ac:chgData name="Tom Ice" userId="S::tom.ice@ves.solutions::2a5a70f8-2832-44fa-a968-3d0b7889d47a" providerId="AD" clId="Web-{5889E252-8302-BE80-2557-646A62C1474D}" dt="2025-12-08T16:03:35.465" v="11" actId="14100"/>
          <ac:spMkLst>
            <pc:docMk/>
            <pc:sldMk cId="3503380524" sldId="641"/>
            <ac:spMk id="3" creationId="{4F621704-A7F7-B44F-027F-4F15F7173D19}"/>
          </ac:spMkLst>
        </pc:spChg>
        <pc:spChg chg="add mod ord">
          <ac:chgData name="Tom Ice" userId="S::tom.ice@ves.solutions::2a5a70f8-2832-44fa-a968-3d0b7889d47a" providerId="AD" clId="Web-{5889E252-8302-BE80-2557-646A62C1474D}" dt="2025-12-08T16:04:11.698" v="17"/>
          <ac:spMkLst>
            <pc:docMk/>
            <pc:sldMk cId="3503380524" sldId="641"/>
            <ac:spMk id="8" creationId="{0CB62AB0-4880-D64B-2CF1-56C14F6F8EC1}"/>
          </ac:spMkLst>
        </pc:spChg>
        <pc:spChg chg="del mod">
          <ac:chgData name="Tom Ice" userId="S::tom.ice@ves.solutions::2a5a70f8-2832-44fa-a968-3d0b7889d47a" providerId="AD" clId="Web-{5889E252-8302-BE80-2557-646A62C1474D}" dt="2025-12-08T16:03:53.198" v="13"/>
          <ac:spMkLst>
            <pc:docMk/>
            <pc:sldMk cId="3503380524" sldId="641"/>
            <ac:spMk id="10" creationId="{76B6510A-84E2-5125-6EE3-3B5394FA9054}"/>
          </ac:spMkLst>
        </pc:spChg>
        <pc:spChg chg="mod">
          <ac:chgData name="Tom Ice" userId="S::tom.ice@ves.solutions::2a5a70f8-2832-44fa-a968-3d0b7889d47a" providerId="AD" clId="Web-{5889E252-8302-BE80-2557-646A62C1474D}" dt="2025-12-08T16:05:19.743" v="91" actId="20577"/>
          <ac:spMkLst>
            <pc:docMk/>
            <pc:sldMk cId="3503380524" sldId="641"/>
            <ac:spMk id="53" creationId="{382164C6-21B7-DF6E-2C01-E73E52A9954F}"/>
          </ac:spMkLst>
        </pc:spChg>
        <pc:spChg chg="mod">
          <ac:chgData name="Tom Ice" userId="S::tom.ice@ves.solutions::2a5a70f8-2832-44fa-a968-3d0b7889d47a" providerId="AD" clId="Web-{5889E252-8302-BE80-2557-646A62C1474D}" dt="2025-12-08T16:05:17.024" v="87" actId="20577"/>
          <ac:spMkLst>
            <pc:docMk/>
            <pc:sldMk cId="3503380524" sldId="641"/>
            <ac:spMk id="57" creationId="{396E960E-7E24-DBA7-1647-C953C47817DF}"/>
          </ac:spMkLst>
        </pc:spChg>
        <pc:picChg chg="add mod">
          <ac:chgData name="Tom Ice" userId="S::tom.ice@ves.solutions::2a5a70f8-2832-44fa-a968-3d0b7889d47a" providerId="AD" clId="Web-{5889E252-8302-BE80-2557-646A62C1474D}" dt="2025-12-08T16:04:27.322" v="19" actId="1076"/>
          <ac:picMkLst>
            <pc:docMk/>
            <pc:sldMk cId="3503380524" sldId="641"/>
            <ac:picMk id="2" creationId="{50EC5EBA-B1CF-C2DC-F335-942E7CDDA58B}"/>
          </ac:picMkLst>
        </pc:picChg>
        <pc:picChg chg="add mod">
          <ac:chgData name="Tom Ice" userId="S::tom.ice@ves.solutions::2a5a70f8-2832-44fa-a968-3d0b7889d47a" providerId="AD" clId="Web-{5889E252-8302-BE80-2557-646A62C1474D}" dt="2025-12-08T16:03:24.434" v="9" actId="1076"/>
          <ac:picMkLst>
            <pc:docMk/>
            <pc:sldMk cId="3503380524" sldId="641"/>
            <ac:picMk id="5" creationId="{0847C6D3-1DDA-71A0-029B-4D75BA28E35A}"/>
          </ac:picMkLst>
        </pc:picChg>
        <pc:picChg chg="del">
          <ac:chgData name="Tom Ice" userId="S::tom.ice@ves.solutions::2a5a70f8-2832-44fa-a968-3d0b7889d47a" providerId="AD" clId="Web-{5889E252-8302-BE80-2557-646A62C1474D}" dt="2025-12-08T16:03:14.997" v="5"/>
          <ac:picMkLst>
            <pc:docMk/>
            <pc:sldMk cId="3503380524" sldId="641"/>
            <ac:picMk id="6" creationId="{4A75F0DD-F572-578B-6896-B94A4AC3FAFD}"/>
          </ac:picMkLst>
        </pc:picChg>
        <pc:picChg chg="del">
          <ac:chgData name="Tom Ice" userId="S::tom.ice@ves.solutions::2a5a70f8-2832-44fa-a968-3d0b7889d47a" providerId="AD" clId="Web-{5889E252-8302-BE80-2557-646A62C1474D}" dt="2025-12-08T16:02:55.716" v="0"/>
          <ac:picMkLst>
            <pc:docMk/>
            <pc:sldMk cId="3503380524" sldId="641"/>
            <ac:picMk id="11" creationId="{1B2C9EAA-C4E2-3377-F972-2D99B9B0C820}"/>
          </ac:picMkLst>
        </pc:picChg>
      </pc:sldChg>
    </pc:docChg>
  </pc:docChgLst>
  <pc:docChgLst>
    <pc:chgData name="Tom Ice" userId="S::tom.ice@ves.solutions::2a5a70f8-2832-44fa-a968-3d0b7889d47a" providerId="AD" clId="Web-{5308086C-F42C-16F3-7B74-FD20E83F610D}"/>
    <pc:docChg chg="addSld delSld modSld sldOrd modSection">
      <pc:chgData name="Tom Ice" userId="S::tom.ice@ves.solutions::2a5a70f8-2832-44fa-a968-3d0b7889d47a" providerId="AD" clId="Web-{5308086C-F42C-16F3-7B74-FD20E83F610D}" dt="2025-12-05T23:05:56.871" v="510"/>
      <pc:docMkLst>
        <pc:docMk/>
      </pc:docMkLst>
      <pc:sldChg chg="ord">
        <pc:chgData name="Tom Ice" userId="S::tom.ice@ves.solutions::2a5a70f8-2832-44fa-a968-3d0b7889d47a" providerId="AD" clId="Web-{5308086C-F42C-16F3-7B74-FD20E83F610D}" dt="2025-12-05T23:05:56.855" v="492"/>
        <pc:sldMkLst>
          <pc:docMk/>
          <pc:sldMk cId="2783274741" sldId="536"/>
        </pc:sldMkLst>
      </pc:sldChg>
      <pc:sldChg chg="modSp ord">
        <pc:chgData name="Tom Ice" userId="S::tom.ice@ves.solutions::2a5a70f8-2832-44fa-a968-3d0b7889d47a" providerId="AD" clId="Web-{5308086C-F42C-16F3-7B74-FD20E83F610D}" dt="2025-12-05T23:05:56.855" v="496"/>
        <pc:sldMkLst>
          <pc:docMk/>
          <pc:sldMk cId="1336790116" sldId="553"/>
        </pc:sldMkLst>
        <pc:spChg chg="mod">
          <ac:chgData name="Tom Ice" userId="S::tom.ice@ves.solutions::2a5a70f8-2832-44fa-a968-3d0b7889d47a" providerId="AD" clId="Web-{5308086C-F42C-16F3-7B74-FD20E83F610D}" dt="2025-12-05T23:05:15.543" v="491" actId="20577"/>
          <ac:spMkLst>
            <pc:docMk/>
            <pc:sldMk cId="1336790116" sldId="553"/>
            <ac:spMk id="2" creationId="{32DFA849-822B-3726-EB15-AC032741AE45}"/>
          </ac:spMkLst>
        </pc:spChg>
      </pc:sldChg>
      <pc:sldChg chg="ord">
        <pc:chgData name="Tom Ice" userId="S::tom.ice@ves.solutions::2a5a70f8-2832-44fa-a968-3d0b7889d47a" providerId="AD" clId="Web-{5308086C-F42C-16F3-7B74-FD20E83F610D}" dt="2025-12-05T23:05:56.871" v="510"/>
        <pc:sldMkLst>
          <pc:docMk/>
          <pc:sldMk cId="569682519" sldId="565"/>
        </pc:sldMkLst>
      </pc:sldChg>
      <pc:sldChg chg="ord">
        <pc:chgData name="Tom Ice" userId="S::tom.ice@ves.solutions::2a5a70f8-2832-44fa-a968-3d0b7889d47a" providerId="AD" clId="Web-{5308086C-F42C-16F3-7B74-FD20E83F610D}" dt="2025-12-05T23:05:56.855" v="494"/>
        <pc:sldMkLst>
          <pc:docMk/>
          <pc:sldMk cId="4138597178" sldId="569"/>
        </pc:sldMkLst>
      </pc:sldChg>
      <pc:sldChg chg="ord">
        <pc:chgData name="Tom Ice" userId="S::tom.ice@ves.solutions::2a5a70f8-2832-44fa-a968-3d0b7889d47a" providerId="AD" clId="Web-{5308086C-F42C-16F3-7B74-FD20E83F610D}" dt="2025-12-05T23:05:56.855" v="495"/>
        <pc:sldMkLst>
          <pc:docMk/>
          <pc:sldMk cId="4221966073" sldId="570"/>
        </pc:sldMkLst>
      </pc:sldChg>
      <pc:sldChg chg="addSp modSp add ord replId">
        <pc:chgData name="Tom Ice" userId="S::tom.ice@ves.solutions::2a5a70f8-2832-44fa-a968-3d0b7889d47a" providerId="AD" clId="Web-{5308086C-F42C-16F3-7B74-FD20E83F610D}" dt="2025-12-05T21:43:51.074" v="474" actId="1076"/>
        <pc:sldMkLst>
          <pc:docMk/>
          <pc:sldMk cId="3279928149" sldId="573"/>
        </pc:sldMkLst>
        <pc:spChg chg="mod">
          <ac:chgData name="Tom Ice" userId="S::tom.ice@ves.solutions::2a5a70f8-2832-44fa-a968-3d0b7889d47a" providerId="AD" clId="Web-{5308086C-F42C-16F3-7B74-FD20E83F610D}" dt="2025-12-05T19:12:22.882" v="441" actId="20577"/>
          <ac:spMkLst>
            <pc:docMk/>
            <pc:sldMk cId="3279928149" sldId="573"/>
            <ac:spMk id="2" creationId="{A2ED3175-A242-630E-3D11-8DD131C97F7D}"/>
          </ac:spMkLst>
        </pc:spChg>
        <pc:spChg chg="mod">
          <ac:chgData name="Tom Ice" userId="S::tom.ice@ves.solutions::2a5a70f8-2832-44fa-a968-3d0b7889d47a" providerId="AD" clId="Web-{5308086C-F42C-16F3-7B74-FD20E83F610D}" dt="2025-12-05T19:12:50.757" v="444" actId="20577"/>
          <ac:spMkLst>
            <pc:docMk/>
            <pc:sldMk cId="3279928149" sldId="573"/>
            <ac:spMk id="16" creationId="{A0784734-DC32-E4F7-BF53-E815CDD143DD}"/>
          </ac:spMkLst>
        </pc:spChg>
        <pc:spChg chg="mod">
          <ac:chgData name="Tom Ice" userId="S::tom.ice@ves.solutions::2a5a70f8-2832-44fa-a968-3d0b7889d47a" providerId="AD" clId="Web-{5308086C-F42C-16F3-7B74-FD20E83F610D}" dt="2025-12-05T19:12:30.179" v="442" actId="20577"/>
          <ac:spMkLst>
            <pc:docMk/>
            <pc:sldMk cId="3279928149" sldId="573"/>
            <ac:spMk id="17" creationId="{0DA987FC-9DDD-FDDF-7B44-B5B216F32F23}"/>
          </ac:spMkLst>
        </pc:spChg>
        <pc:spChg chg="mod">
          <ac:chgData name="Tom Ice" userId="S::tom.ice@ves.solutions::2a5a70f8-2832-44fa-a968-3d0b7889d47a" providerId="AD" clId="Web-{5308086C-F42C-16F3-7B74-FD20E83F610D}" dt="2025-12-05T19:12:10.756" v="438" actId="20577"/>
          <ac:spMkLst>
            <pc:docMk/>
            <pc:sldMk cId="3279928149" sldId="573"/>
            <ac:spMk id="18" creationId="{9212B5E7-DD8A-5DBF-2D68-9EE7D339E83C}"/>
          </ac:spMkLst>
        </pc:spChg>
        <pc:spChg chg="mod">
          <ac:chgData name="Tom Ice" userId="S::tom.ice@ves.solutions::2a5a70f8-2832-44fa-a968-3d0b7889d47a" providerId="AD" clId="Web-{5308086C-F42C-16F3-7B74-FD20E83F610D}" dt="2025-12-05T19:13:04.913" v="447" actId="20577"/>
          <ac:spMkLst>
            <pc:docMk/>
            <pc:sldMk cId="3279928149" sldId="573"/>
            <ac:spMk id="19" creationId="{C61762A1-21C3-5EC4-998F-0942BA299FCB}"/>
          </ac:spMkLst>
        </pc:spChg>
        <pc:picChg chg="add mod">
          <ac:chgData name="Tom Ice" userId="S::tom.ice@ves.solutions::2a5a70f8-2832-44fa-a968-3d0b7889d47a" providerId="AD" clId="Web-{5308086C-F42C-16F3-7B74-FD20E83F610D}" dt="2025-12-05T21:43:51.074" v="474" actId="1076"/>
          <ac:picMkLst>
            <pc:docMk/>
            <pc:sldMk cId="3279928149" sldId="573"/>
            <ac:picMk id="4" creationId="{E6542B47-87BE-477E-CDD2-AB3BCBFFE918}"/>
          </ac:picMkLst>
        </pc:picChg>
      </pc:sldChg>
      <pc:sldChg chg="addSp delSp modSp add replId">
        <pc:chgData name="Tom Ice" userId="S::tom.ice@ves.solutions::2a5a70f8-2832-44fa-a968-3d0b7889d47a" providerId="AD" clId="Web-{5308086C-F42C-16F3-7B74-FD20E83F610D}" dt="2025-12-05T20:17:10.858" v="472" actId="1076"/>
        <pc:sldMkLst>
          <pc:docMk/>
          <pc:sldMk cId="3375550813" sldId="578"/>
        </pc:sldMkLst>
      </pc:sldChg>
      <pc:sldChg chg="ord">
        <pc:chgData name="Tom Ice" userId="S::tom.ice@ves.solutions::2a5a70f8-2832-44fa-a968-3d0b7889d47a" providerId="AD" clId="Web-{5308086C-F42C-16F3-7B74-FD20E83F610D}" dt="2025-12-05T23:05:56.871" v="508"/>
        <pc:sldMkLst>
          <pc:docMk/>
          <pc:sldMk cId="2982864110" sldId="583"/>
        </pc:sldMkLst>
      </pc:sldChg>
      <pc:sldChg chg="ord">
        <pc:chgData name="Tom Ice" userId="S::tom.ice@ves.solutions::2a5a70f8-2832-44fa-a968-3d0b7889d47a" providerId="AD" clId="Web-{5308086C-F42C-16F3-7B74-FD20E83F610D}" dt="2025-12-05T23:05:56.871" v="507"/>
        <pc:sldMkLst>
          <pc:docMk/>
          <pc:sldMk cId="3334224808" sldId="584"/>
        </pc:sldMkLst>
      </pc:sldChg>
      <pc:sldChg chg="ord">
        <pc:chgData name="Tom Ice" userId="S::tom.ice@ves.solutions::2a5a70f8-2832-44fa-a968-3d0b7889d47a" providerId="AD" clId="Web-{5308086C-F42C-16F3-7B74-FD20E83F610D}" dt="2025-12-05T23:05:56.871" v="506"/>
        <pc:sldMkLst>
          <pc:docMk/>
          <pc:sldMk cId="420552952" sldId="585"/>
        </pc:sldMkLst>
      </pc:sldChg>
      <pc:sldChg chg="ord">
        <pc:chgData name="Tom Ice" userId="S::tom.ice@ves.solutions::2a5a70f8-2832-44fa-a968-3d0b7889d47a" providerId="AD" clId="Web-{5308086C-F42C-16F3-7B74-FD20E83F610D}" dt="2025-12-05T23:05:56.871" v="505"/>
        <pc:sldMkLst>
          <pc:docMk/>
          <pc:sldMk cId="1823932536" sldId="588"/>
        </pc:sldMkLst>
      </pc:sldChg>
      <pc:sldChg chg="ord">
        <pc:chgData name="Tom Ice" userId="S::tom.ice@ves.solutions::2a5a70f8-2832-44fa-a968-3d0b7889d47a" providerId="AD" clId="Web-{5308086C-F42C-16F3-7B74-FD20E83F610D}" dt="2025-12-05T23:05:56.871" v="503"/>
        <pc:sldMkLst>
          <pc:docMk/>
          <pc:sldMk cId="798991852" sldId="590"/>
        </pc:sldMkLst>
      </pc:sldChg>
      <pc:sldChg chg="ord">
        <pc:chgData name="Tom Ice" userId="S::tom.ice@ves.solutions::2a5a70f8-2832-44fa-a968-3d0b7889d47a" providerId="AD" clId="Web-{5308086C-F42C-16F3-7B74-FD20E83F610D}" dt="2025-12-05T23:05:56.871" v="504"/>
        <pc:sldMkLst>
          <pc:docMk/>
          <pc:sldMk cId="2549668349" sldId="591"/>
        </pc:sldMkLst>
      </pc:sldChg>
      <pc:sldChg chg="ord">
        <pc:chgData name="Tom Ice" userId="S::tom.ice@ves.solutions::2a5a70f8-2832-44fa-a968-3d0b7889d47a" providerId="AD" clId="Web-{5308086C-F42C-16F3-7B74-FD20E83F610D}" dt="2025-12-05T23:05:56.871" v="502"/>
        <pc:sldMkLst>
          <pc:docMk/>
          <pc:sldMk cId="3862578737" sldId="592"/>
        </pc:sldMkLst>
      </pc:sldChg>
      <pc:sldChg chg="ord">
        <pc:chgData name="Tom Ice" userId="S::tom.ice@ves.solutions::2a5a70f8-2832-44fa-a968-3d0b7889d47a" providerId="AD" clId="Web-{5308086C-F42C-16F3-7B74-FD20E83F610D}" dt="2025-12-05T23:05:56.871" v="501"/>
        <pc:sldMkLst>
          <pc:docMk/>
          <pc:sldMk cId="3816072127" sldId="593"/>
        </pc:sldMkLst>
      </pc:sldChg>
      <pc:sldChg chg="ord">
        <pc:chgData name="Tom Ice" userId="S::tom.ice@ves.solutions::2a5a70f8-2832-44fa-a968-3d0b7889d47a" providerId="AD" clId="Web-{5308086C-F42C-16F3-7B74-FD20E83F610D}" dt="2025-12-05T23:05:56.855" v="500"/>
        <pc:sldMkLst>
          <pc:docMk/>
          <pc:sldMk cId="2360547646" sldId="594"/>
        </pc:sldMkLst>
      </pc:sldChg>
      <pc:sldChg chg="ord">
        <pc:chgData name="Tom Ice" userId="S::tom.ice@ves.solutions::2a5a70f8-2832-44fa-a968-3d0b7889d47a" providerId="AD" clId="Web-{5308086C-F42C-16F3-7B74-FD20E83F610D}" dt="2025-12-05T23:05:56.855" v="499"/>
        <pc:sldMkLst>
          <pc:docMk/>
          <pc:sldMk cId="4090260549" sldId="595"/>
        </pc:sldMkLst>
      </pc:sldChg>
      <pc:sldChg chg="ord">
        <pc:chgData name="Tom Ice" userId="S::tom.ice@ves.solutions::2a5a70f8-2832-44fa-a968-3d0b7889d47a" providerId="AD" clId="Web-{5308086C-F42C-16F3-7B74-FD20E83F610D}" dt="2025-12-05T23:05:56.855" v="498"/>
        <pc:sldMkLst>
          <pc:docMk/>
          <pc:sldMk cId="1821718904" sldId="596"/>
        </pc:sldMkLst>
      </pc:sldChg>
    </pc:docChg>
  </pc:docChgLst>
  <pc:docChgLst>
    <pc:chgData name="Grant Stensland" userId="S::grant.stensland@ves.solutions::80c95aa3-0157-4f8c-9de0-cf8f9a3a6b8e" providerId="AD" clId="Web-{038F1613-ABC8-4983-2238-5C8CE2440C70}"/>
    <pc:docChg chg="delSld modSld sldOrd modSection">
      <pc:chgData name="Grant Stensland" userId="S::grant.stensland@ves.solutions::80c95aa3-0157-4f8c-9de0-cf8f9a3a6b8e" providerId="AD" clId="Web-{038F1613-ABC8-4983-2238-5C8CE2440C70}" dt="2025-12-07T02:10:12.606" v="449"/>
      <pc:docMkLst>
        <pc:docMk/>
      </pc:docMkLst>
      <pc:sldChg chg="modSp modNotes">
        <pc:chgData name="Grant Stensland" userId="S::grant.stensland@ves.solutions::80c95aa3-0157-4f8c-9de0-cf8f9a3a6b8e" providerId="AD" clId="Web-{038F1613-ABC8-4983-2238-5C8CE2440C70}" dt="2025-12-07T02:08:54.322" v="445" actId="20577"/>
        <pc:sldMkLst>
          <pc:docMk/>
          <pc:sldMk cId="1925942139" sldId="577"/>
        </pc:sldMkLst>
        <pc:spChg chg="mod">
          <ac:chgData name="Grant Stensland" userId="S::grant.stensland@ves.solutions::80c95aa3-0157-4f8c-9de0-cf8f9a3a6b8e" providerId="AD" clId="Web-{038F1613-ABC8-4983-2238-5C8CE2440C70}" dt="2025-12-07T01:54:12.373" v="138" actId="20577"/>
          <ac:spMkLst>
            <pc:docMk/>
            <pc:sldMk cId="1925942139" sldId="577"/>
            <ac:spMk id="16" creationId="{6E8E3054-4416-4DF5-1F85-7A119F564174}"/>
          </ac:spMkLst>
        </pc:spChg>
        <pc:spChg chg="mod">
          <ac:chgData name="Grant Stensland" userId="S::grant.stensland@ves.solutions::80c95aa3-0157-4f8c-9de0-cf8f9a3a6b8e" providerId="AD" clId="Web-{038F1613-ABC8-4983-2238-5C8CE2440C70}" dt="2025-12-07T02:08:54.322" v="445" actId="20577"/>
          <ac:spMkLst>
            <pc:docMk/>
            <pc:sldMk cId="1925942139" sldId="577"/>
            <ac:spMk id="19" creationId="{EB40E30C-C0B2-0BC1-B7FC-FC7B8C05F237}"/>
          </ac:spMkLst>
        </pc:spChg>
      </pc:sldChg>
      <pc:sldChg chg="modSp">
        <pc:chgData name="Grant Stensland" userId="S::grant.stensland@ves.solutions::80c95aa3-0157-4f8c-9de0-cf8f9a3a6b8e" providerId="AD" clId="Web-{038F1613-ABC8-4983-2238-5C8CE2440C70}" dt="2025-12-06T19:11:39.260" v="12" actId="20577"/>
        <pc:sldMkLst>
          <pc:docMk/>
          <pc:sldMk cId="3375550813" sldId="578"/>
        </pc:sldMkLst>
        <pc:spChg chg="mod">
          <ac:chgData name="Grant Stensland" userId="S::grant.stensland@ves.solutions::80c95aa3-0157-4f8c-9de0-cf8f9a3a6b8e" providerId="AD" clId="Web-{038F1613-ABC8-4983-2238-5C8CE2440C70}" dt="2025-12-06T19:11:39.260" v="12" actId="20577"/>
          <ac:spMkLst>
            <pc:docMk/>
            <pc:sldMk cId="3375550813" sldId="578"/>
            <ac:spMk id="14" creationId="{C6FA7BB7-B957-FC64-AFEE-749E0D5BC662}"/>
          </ac:spMkLst>
        </pc:spChg>
      </pc:sldChg>
      <pc:sldChg chg="addSp delSp modSp ord">
        <pc:chgData name="Grant Stensland" userId="S::grant.stensland@ves.solutions::80c95aa3-0157-4f8c-9de0-cf8f9a3a6b8e" providerId="AD" clId="Web-{038F1613-ABC8-4983-2238-5C8CE2440C70}" dt="2025-12-07T02:09:21.432" v="447" actId="20577"/>
        <pc:sldMkLst>
          <pc:docMk/>
          <pc:sldMk cId="2154202523" sldId="589"/>
        </pc:sldMkLst>
        <pc:spChg chg="del mod">
          <ac:chgData name="Grant Stensland" userId="S::grant.stensland@ves.solutions::80c95aa3-0157-4f8c-9de0-cf8f9a3a6b8e" providerId="AD" clId="Web-{038F1613-ABC8-4983-2238-5C8CE2440C70}" dt="2025-12-07T01:56:48.257" v="175"/>
          <ac:spMkLst>
            <pc:docMk/>
            <pc:sldMk cId="2154202523" sldId="589"/>
            <ac:spMk id="5" creationId="{374340C2-DE18-CB14-F78F-95577E85EB65}"/>
          </ac:spMkLst>
        </pc:spChg>
        <pc:spChg chg="add del mod">
          <ac:chgData name="Grant Stensland" userId="S::grant.stensland@ves.solutions::80c95aa3-0157-4f8c-9de0-cf8f9a3a6b8e" providerId="AD" clId="Web-{038F1613-ABC8-4983-2238-5C8CE2440C70}" dt="2025-12-07T01:56:58.710" v="176"/>
          <ac:spMkLst>
            <pc:docMk/>
            <pc:sldMk cId="2154202523" sldId="589"/>
            <ac:spMk id="7" creationId="{2ADED770-118A-A935-3216-6FEB0617AA87}"/>
          </ac:spMkLst>
        </pc:spChg>
        <pc:spChg chg="mod">
          <ac:chgData name="Grant Stensland" userId="S::grant.stensland@ves.solutions::80c95aa3-0157-4f8c-9de0-cf8f9a3a6b8e" providerId="AD" clId="Web-{038F1613-ABC8-4983-2238-5C8CE2440C70}" dt="2025-12-07T02:01:24.931" v="262" actId="1076"/>
          <ac:spMkLst>
            <pc:docMk/>
            <pc:sldMk cId="2154202523" sldId="589"/>
            <ac:spMk id="9" creationId="{F930440A-296D-F6A7-1539-431DE67B8AED}"/>
          </ac:spMkLst>
        </pc:spChg>
        <pc:spChg chg="del mod">
          <ac:chgData name="Grant Stensland" userId="S::grant.stensland@ves.solutions::80c95aa3-0157-4f8c-9de0-cf8f9a3a6b8e" providerId="AD" clId="Web-{038F1613-ABC8-4983-2238-5C8CE2440C70}" dt="2025-12-07T01:56:02.117" v="168"/>
          <ac:spMkLst>
            <pc:docMk/>
            <pc:sldMk cId="2154202523" sldId="589"/>
            <ac:spMk id="11" creationId="{42EA99B7-8F37-B33B-492F-B0EDAAA39C1B}"/>
          </ac:spMkLst>
        </pc:spChg>
        <pc:spChg chg="add del mod">
          <ac:chgData name="Grant Stensland" userId="S::grant.stensland@ves.solutions::80c95aa3-0157-4f8c-9de0-cf8f9a3a6b8e" providerId="AD" clId="Web-{038F1613-ABC8-4983-2238-5C8CE2440C70}" dt="2025-12-07T02:01:48.478" v="267"/>
          <ac:spMkLst>
            <pc:docMk/>
            <pc:sldMk cId="2154202523" sldId="589"/>
            <ac:spMk id="12" creationId="{C7697A63-18E2-B24E-B1AB-12D7A0B3C2D9}"/>
          </ac:spMkLst>
        </pc:spChg>
        <pc:spChg chg="add del mod">
          <ac:chgData name="Grant Stensland" userId="S::grant.stensland@ves.solutions::80c95aa3-0157-4f8c-9de0-cf8f9a3a6b8e" providerId="AD" clId="Web-{038F1613-ABC8-4983-2238-5C8CE2440C70}" dt="2025-12-07T02:01:12.837" v="251"/>
          <ac:spMkLst>
            <pc:docMk/>
            <pc:sldMk cId="2154202523" sldId="589"/>
            <ac:spMk id="14" creationId="{001CE8FC-8AD2-6FA9-D2D5-96995F25F1A0}"/>
          </ac:spMkLst>
        </pc:spChg>
        <pc:spChg chg="add mod">
          <ac:chgData name="Grant Stensland" userId="S::grant.stensland@ves.solutions::80c95aa3-0157-4f8c-9de0-cf8f9a3a6b8e" providerId="AD" clId="Web-{038F1613-ABC8-4983-2238-5C8CE2440C70}" dt="2025-12-07T02:03:01.463" v="313" actId="20577"/>
          <ac:spMkLst>
            <pc:docMk/>
            <pc:sldMk cId="2154202523" sldId="589"/>
            <ac:spMk id="16" creationId="{D38BB9F7-6565-B3D0-37DA-751A234DFA75}"/>
          </ac:spMkLst>
        </pc:spChg>
        <pc:spChg chg="mod">
          <ac:chgData name="Grant Stensland" userId="S::grant.stensland@ves.solutions::80c95aa3-0157-4f8c-9de0-cf8f9a3a6b8e" providerId="AD" clId="Web-{038F1613-ABC8-4983-2238-5C8CE2440C70}" dt="2025-12-07T01:58:40.008" v="208" actId="1076"/>
          <ac:spMkLst>
            <pc:docMk/>
            <pc:sldMk cId="2154202523" sldId="589"/>
            <ac:spMk id="64" creationId="{DA359EBF-A8F1-410A-35F5-8DB1A6836C18}"/>
          </ac:spMkLst>
        </pc:spChg>
        <pc:spChg chg="del mod">
          <ac:chgData name="Grant Stensland" userId="S::grant.stensland@ves.solutions::80c95aa3-0157-4f8c-9de0-cf8f9a3a6b8e" providerId="AD" clId="Web-{038F1613-ABC8-4983-2238-5C8CE2440C70}" dt="2025-12-07T01:56:45.164" v="174"/>
          <ac:spMkLst>
            <pc:docMk/>
            <pc:sldMk cId="2154202523" sldId="589"/>
            <ac:spMk id="65" creationId="{BBB29F86-01F4-9ED0-10F9-3BBD143E0F09}"/>
          </ac:spMkLst>
        </pc:spChg>
        <pc:spChg chg="mod">
          <ac:chgData name="Grant Stensland" userId="S::grant.stensland@ves.solutions::80c95aa3-0157-4f8c-9de0-cf8f9a3a6b8e" providerId="AD" clId="Web-{038F1613-ABC8-4983-2238-5C8CE2440C70}" dt="2025-12-07T02:03:40.041" v="319" actId="20577"/>
          <ac:spMkLst>
            <pc:docMk/>
            <pc:sldMk cId="2154202523" sldId="589"/>
            <ac:spMk id="66" creationId="{F5B6CF15-DC52-39F9-C87B-897AB24E1552}"/>
          </ac:spMkLst>
        </pc:spChg>
        <pc:spChg chg="mod">
          <ac:chgData name="Grant Stensland" userId="S::grant.stensland@ves.solutions::80c95aa3-0157-4f8c-9de0-cf8f9a3a6b8e" providerId="AD" clId="Web-{038F1613-ABC8-4983-2238-5C8CE2440C70}" dt="2025-12-07T02:09:21.432" v="447" actId="20577"/>
          <ac:spMkLst>
            <pc:docMk/>
            <pc:sldMk cId="2154202523" sldId="589"/>
            <ac:spMk id="67" creationId="{ADC1FB99-CA14-128F-E522-90BFA66FA3DA}"/>
          </ac:spMkLst>
        </pc:spChg>
      </pc:sldChg>
      <pc:sldChg chg="del">
        <pc:chgData name="Grant Stensland" userId="S::grant.stensland@ves.solutions::80c95aa3-0157-4f8c-9de0-cf8f9a3a6b8e" providerId="AD" clId="Web-{038F1613-ABC8-4983-2238-5C8CE2440C70}" dt="2025-12-07T02:10:12.606" v="449"/>
        <pc:sldMkLst>
          <pc:docMk/>
          <pc:sldMk cId="2369350527" sldId="627"/>
        </pc:sldMkLst>
      </pc:sldChg>
      <pc:sldChg chg="del">
        <pc:chgData name="Grant Stensland" userId="S::grant.stensland@ves.solutions::80c95aa3-0157-4f8c-9de0-cf8f9a3a6b8e" providerId="AD" clId="Web-{038F1613-ABC8-4983-2238-5C8CE2440C70}" dt="2025-12-07T02:09:58.794" v="448"/>
        <pc:sldMkLst>
          <pc:docMk/>
          <pc:sldMk cId="1172432679" sldId="628"/>
        </pc:sldMkLst>
      </pc:sldChg>
    </pc:docChg>
  </pc:docChgLst>
  <pc:docChgLst>
    <pc:chgData name="Justin Stanley" userId="S::justin.stanley@ves.solutions::6ecd27d1-0f78-473e-9157-26ad24d34724" providerId="AD" clId="Web-{234F258E-C72C-2CD0-4F74-B7AB4EAC4B3A}"/>
    <pc:docChg chg="sldOrd">
      <pc:chgData name="Justin Stanley" userId="S::justin.stanley@ves.solutions::6ecd27d1-0f78-473e-9157-26ad24d34724" providerId="AD" clId="Web-{234F258E-C72C-2CD0-4F74-B7AB4EAC4B3A}" dt="2025-12-07T21:11:07.754" v="0"/>
      <pc:docMkLst>
        <pc:docMk/>
      </pc:docMkLst>
      <pc:sldChg chg="ord">
        <pc:chgData name="Justin Stanley" userId="S::justin.stanley@ves.solutions::6ecd27d1-0f78-473e-9157-26ad24d34724" providerId="AD" clId="Web-{234F258E-C72C-2CD0-4F74-B7AB4EAC4B3A}" dt="2025-12-07T21:11:07.754" v="0"/>
        <pc:sldMkLst>
          <pc:docMk/>
          <pc:sldMk cId="2549668349" sldId="591"/>
        </pc:sldMkLst>
      </pc:sldChg>
    </pc:docChg>
  </pc:docChgLst>
  <pc:docChgLst>
    <pc:chgData name="Tom Ice" userId="S::tom.ice@ves.solutions::2a5a70f8-2832-44fa-a968-3d0b7889d47a" providerId="AD" clId="Web-{6359F231-ACB0-3201-83F4-4F8613962E01}"/>
    <pc:docChg chg="delSld sldOrd modSection">
      <pc:chgData name="Tom Ice" userId="S::tom.ice@ves.solutions::2a5a70f8-2832-44fa-a968-3d0b7889d47a" providerId="AD" clId="Web-{6359F231-ACB0-3201-83F4-4F8613962E01}" dt="2025-12-05T23:09:50.632" v="13"/>
      <pc:docMkLst>
        <pc:docMk/>
      </pc:docMkLst>
    </pc:docChg>
  </pc:docChgLst>
  <pc:docChgLst>
    <pc:chgData name="Bryan LeBaron" userId="3d112f48-f973-4da1-bf7b-f174dd743134" providerId="ADAL" clId="{1EDAB311-8B2D-4F4D-8A12-22752189C4AA}"/>
    <pc:docChg chg="undo custSel modSld">
      <pc:chgData name="Bryan LeBaron" userId="3d112f48-f973-4da1-bf7b-f174dd743134" providerId="ADAL" clId="{1EDAB311-8B2D-4F4D-8A12-22752189C4AA}" dt="2025-12-08T13:38:14.297" v="108" actId="12084"/>
      <pc:docMkLst>
        <pc:docMk/>
      </pc:docMkLst>
      <pc:sldChg chg="addSp delSp modSp mod">
        <pc:chgData name="Bryan LeBaron" userId="3d112f48-f973-4da1-bf7b-f174dd743134" providerId="ADAL" clId="{1EDAB311-8B2D-4F4D-8A12-22752189C4AA}" dt="2025-12-08T13:38:14.297" v="108" actId="12084"/>
        <pc:sldMkLst>
          <pc:docMk/>
          <pc:sldMk cId="4138597178" sldId="569"/>
        </pc:sldMkLst>
        <pc:spChg chg="add del mod">
          <ac:chgData name="Bryan LeBaron" userId="3d112f48-f973-4da1-bf7b-f174dd743134" providerId="ADAL" clId="{1EDAB311-8B2D-4F4D-8A12-22752189C4AA}" dt="2025-12-08T13:38:14.297" v="108" actId="12084"/>
          <ac:spMkLst>
            <pc:docMk/>
            <pc:sldMk cId="4138597178" sldId="569"/>
            <ac:spMk id="3" creationId="{4808AD25-543E-F3E2-1372-652B6E85E6EC}"/>
          </ac:spMkLst>
        </pc:spChg>
        <pc:graphicFrameChg chg="add mod">
          <ac:chgData name="Bryan LeBaron" userId="3d112f48-f973-4da1-bf7b-f174dd743134" providerId="ADAL" clId="{1EDAB311-8B2D-4F4D-8A12-22752189C4AA}" dt="2025-12-08T13:38:08.399" v="107" actId="12100"/>
          <ac:graphicFrameMkLst>
            <pc:docMk/>
            <pc:sldMk cId="4138597178" sldId="569"/>
            <ac:graphicFrameMk id="4" creationId="{F2D0CA42-4665-DAB7-B090-2F981BC4D167}"/>
          </ac:graphicFrameMkLst>
        </pc:graphicFrameChg>
      </pc:sldChg>
      <pc:sldChg chg="modSp mod">
        <pc:chgData name="Bryan LeBaron" userId="3d112f48-f973-4da1-bf7b-f174dd743134" providerId="ADAL" clId="{1EDAB311-8B2D-4F4D-8A12-22752189C4AA}" dt="2025-12-08T13:35:56.752" v="105" actId="113"/>
        <pc:sldMkLst>
          <pc:docMk/>
          <pc:sldMk cId="4221966073" sldId="570"/>
        </pc:sldMkLst>
        <pc:spChg chg="mod">
          <ac:chgData name="Bryan LeBaron" userId="3d112f48-f973-4da1-bf7b-f174dd743134" providerId="ADAL" clId="{1EDAB311-8B2D-4F4D-8A12-22752189C4AA}" dt="2025-12-08T13:35:56.752" v="105" actId="113"/>
          <ac:spMkLst>
            <pc:docMk/>
            <pc:sldMk cId="4221966073" sldId="570"/>
            <ac:spMk id="3" creationId="{268C6350-A8D8-9373-64A8-45310C1CF6E6}"/>
          </ac:spMkLst>
        </pc:spChg>
      </pc:sldChg>
      <pc:sldChg chg="modSp mod">
        <pc:chgData name="Bryan LeBaron" userId="3d112f48-f973-4da1-bf7b-f174dd743134" providerId="ADAL" clId="{1EDAB311-8B2D-4F4D-8A12-22752189C4AA}" dt="2025-12-08T13:34:44.952" v="91" actId="113"/>
        <pc:sldMkLst>
          <pc:docMk/>
          <pc:sldMk cId="3442878789" sldId="571"/>
        </pc:sldMkLst>
        <pc:spChg chg="mod">
          <ac:chgData name="Bryan LeBaron" userId="3d112f48-f973-4da1-bf7b-f174dd743134" providerId="ADAL" clId="{1EDAB311-8B2D-4F4D-8A12-22752189C4AA}" dt="2025-12-08T13:34:44.952" v="91" actId="113"/>
          <ac:spMkLst>
            <pc:docMk/>
            <pc:sldMk cId="3442878789" sldId="571"/>
            <ac:spMk id="3" creationId="{332A72AE-6947-D80D-4F42-7556D74AAF7B}"/>
          </ac:spMkLst>
        </pc:spChg>
      </pc:sldChg>
      <pc:sldChg chg="addSp delSp modSp mod chgLayout">
        <pc:chgData name="Bryan LeBaron" userId="3d112f48-f973-4da1-bf7b-f174dd743134" providerId="ADAL" clId="{1EDAB311-8B2D-4F4D-8A12-22752189C4AA}" dt="2025-12-08T13:22:28.287" v="2" actId="6264"/>
        <pc:sldMkLst>
          <pc:docMk/>
          <pc:sldMk cId="1925942139" sldId="577"/>
        </pc:sldMkLst>
        <pc:spChg chg="mod ord">
          <ac:chgData name="Bryan LeBaron" userId="3d112f48-f973-4da1-bf7b-f174dd743134" providerId="ADAL" clId="{1EDAB311-8B2D-4F4D-8A12-22752189C4AA}" dt="2025-12-08T13:22:28.287" v="2" actId="6264"/>
          <ac:spMkLst>
            <pc:docMk/>
            <pc:sldMk cId="1925942139" sldId="577"/>
            <ac:spMk id="2" creationId="{A28CAB65-CA58-F9DD-D4B4-C305690461FF}"/>
          </ac:spMkLst>
        </pc:spChg>
        <pc:spChg chg="add del mod">
          <ac:chgData name="Bryan LeBaron" userId="3d112f48-f973-4da1-bf7b-f174dd743134" providerId="ADAL" clId="{1EDAB311-8B2D-4F4D-8A12-22752189C4AA}" dt="2025-12-08T13:22:28.287" v="2" actId="6264"/>
          <ac:spMkLst>
            <pc:docMk/>
            <pc:sldMk cId="1925942139" sldId="577"/>
            <ac:spMk id="3" creationId="{D98BF850-59D6-6614-02D1-AF6E0464842D}"/>
          </ac:spMkLst>
        </pc:spChg>
        <pc:spChg chg="mod ord">
          <ac:chgData name="Bryan LeBaron" userId="3d112f48-f973-4da1-bf7b-f174dd743134" providerId="ADAL" clId="{1EDAB311-8B2D-4F4D-8A12-22752189C4AA}" dt="2025-12-08T13:22:28.287" v="2" actId="6264"/>
          <ac:spMkLst>
            <pc:docMk/>
            <pc:sldMk cId="1925942139" sldId="577"/>
            <ac:spMk id="4" creationId="{244C27E9-C7A8-DB06-26C6-2464EA1A550E}"/>
          </ac:spMkLst>
        </pc:spChg>
        <pc:spChg chg="add del mod">
          <ac:chgData name="Bryan LeBaron" userId="3d112f48-f973-4da1-bf7b-f174dd743134" providerId="ADAL" clId="{1EDAB311-8B2D-4F4D-8A12-22752189C4AA}" dt="2025-12-08T13:22:28.287" v="2" actId="6264"/>
          <ac:spMkLst>
            <pc:docMk/>
            <pc:sldMk cId="1925942139" sldId="577"/>
            <ac:spMk id="5" creationId="{8F9FB5C7-F669-125A-EED9-7E14D5E99979}"/>
          </ac:spMkLst>
        </pc:spChg>
        <pc:spChg chg="add del mod">
          <ac:chgData name="Bryan LeBaron" userId="3d112f48-f973-4da1-bf7b-f174dd743134" providerId="ADAL" clId="{1EDAB311-8B2D-4F4D-8A12-22752189C4AA}" dt="2025-12-08T13:22:28.287" v="2" actId="6264"/>
          <ac:spMkLst>
            <pc:docMk/>
            <pc:sldMk cId="1925942139" sldId="577"/>
            <ac:spMk id="6" creationId="{F91770A1-32DE-C08E-04BE-BF26A9CE8B38}"/>
          </ac:spMkLst>
        </pc:spChg>
        <pc:spChg chg="add del mod">
          <ac:chgData name="Bryan LeBaron" userId="3d112f48-f973-4da1-bf7b-f174dd743134" providerId="ADAL" clId="{1EDAB311-8B2D-4F4D-8A12-22752189C4AA}" dt="2025-12-08T13:22:28.287" v="2" actId="6264"/>
          <ac:spMkLst>
            <pc:docMk/>
            <pc:sldMk cId="1925942139" sldId="577"/>
            <ac:spMk id="7" creationId="{3814523D-A0F4-AE22-02F9-49CE85FFDAFD}"/>
          </ac:spMkLst>
        </pc:spChg>
        <pc:spChg chg="add del mod">
          <ac:chgData name="Bryan LeBaron" userId="3d112f48-f973-4da1-bf7b-f174dd743134" providerId="ADAL" clId="{1EDAB311-8B2D-4F4D-8A12-22752189C4AA}" dt="2025-12-08T13:22:28.287" v="2" actId="6264"/>
          <ac:spMkLst>
            <pc:docMk/>
            <pc:sldMk cId="1925942139" sldId="577"/>
            <ac:spMk id="8" creationId="{D2F4481D-2FC7-6CAB-DB14-B838F35F00B8}"/>
          </ac:spMkLst>
        </pc:spChg>
        <pc:spChg chg="mod ord">
          <ac:chgData name="Bryan LeBaron" userId="3d112f48-f973-4da1-bf7b-f174dd743134" providerId="ADAL" clId="{1EDAB311-8B2D-4F4D-8A12-22752189C4AA}" dt="2025-12-08T13:22:28.287" v="2" actId="6264"/>
          <ac:spMkLst>
            <pc:docMk/>
            <pc:sldMk cId="1925942139" sldId="577"/>
            <ac:spMk id="16" creationId="{6E8E3054-4416-4DF5-1F85-7A119F564174}"/>
          </ac:spMkLst>
        </pc:spChg>
        <pc:spChg chg="mod ord">
          <ac:chgData name="Bryan LeBaron" userId="3d112f48-f973-4da1-bf7b-f174dd743134" providerId="ADAL" clId="{1EDAB311-8B2D-4F4D-8A12-22752189C4AA}" dt="2025-12-08T13:22:28.287" v="2" actId="6264"/>
          <ac:spMkLst>
            <pc:docMk/>
            <pc:sldMk cId="1925942139" sldId="577"/>
            <ac:spMk id="18" creationId="{76DE71B1-59C9-DA04-912F-79A71F9AE407}"/>
          </ac:spMkLst>
        </pc:spChg>
        <pc:spChg chg="mod ord">
          <ac:chgData name="Bryan LeBaron" userId="3d112f48-f973-4da1-bf7b-f174dd743134" providerId="ADAL" clId="{1EDAB311-8B2D-4F4D-8A12-22752189C4AA}" dt="2025-12-08T13:22:28.287" v="2" actId="6264"/>
          <ac:spMkLst>
            <pc:docMk/>
            <pc:sldMk cId="1925942139" sldId="577"/>
            <ac:spMk id="19" creationId="{EB40E30C-C0B2-0BC1-B7FC-FC7B8C05F237}"/>
          </ac:spMkLst>
        </pc:spChg>
      </pc:sldChg>
      <pc:sldChg chg="modSp mod">
        <pc:chgData name="Bryan LeBaron" userId="3d112f48-f973-4da1-bf7b-f174dd743134" providerId="ADAL" clId="{1EDAB311-8B2D-4F4D-8A12-22752189C4AA}" dt="2025-12-08T13:25:46.649" v="6" actId="29295"/>
        <pc:sldMkLst>
          <pc:docMk/>
          <pc:sldMk cId="2154202523" sldId="589"/>
        </pc:sldMkLst>
        <pc:picChg chg="mod">
          <ac:chgData name="Bryan LeBaron" userId="3d112f48-f973-4da1-bf7b-f174dd743134" providerId="ADAL" clId="{1EDAB311-8B2D-4F4D-8A12-22752189C4AA}" dt="2025-12-08T13:25:46.649" v="6" actId="29295"/>
          <ac:picMkLst>
            <pc:docMk/>
            <pc:sldMk cId="2154202523" sldId="589"/>
            <ac:picMk id="46" creationId="{721B165F-4C20-C284-BA1A-AF218EFF245E}"/>
          </ac:picMkLst>
        </pc:picChg>
        <pc:picChg chg="mod">
          <ac:chgData name="Bryan LeBaron" userId="3d112f48-f973-4da1-bf7b-f174dd743134" providerId="ADAL" clId="{1EDAB311-8B2D-4F4D-8A12-22752189C4AA}" dt="2025-12-08T13:25:46.649" v="6" actId="29295"/>
          <ac:picMkLst>
            <pc:docMk/>
            <pc:sldMk cId="2154202523" sldId="589"/>
            <ac:picMk id="56" creationId="{DBEBAC84-972F-C801-4623-3A82B15F8BB8}"/>
          </ac:picMkLst>
        </pc:picChg>
        <pc:picChg chg="mod">
          <ac:chgData name="Bryan LeBaron" userId="3d112f48-f973-4da1-bf7b-f174dd743134" providerId="ADAL" clId="{1EDAB311-8B2D-4F4D-8A12-22752189C4AA}" dt="2025-12-08T13:25:46.649" v="6" actId="29295"/>
          <ac:picMkLst>
            <pc:docMk/>
            <pc:sldMk cId="2154202523" sldId="589"/>
            <ac:picMk id="58" creationId="{F7F3CCCD-F08C-E7C3-907E-1A4B8AEF90C9}"/>
          </ac:picMkLst>
        </pc:picChg>
      </pc:sldChg>
      <pc:sldChg chg="modSp mod">
        <pc:chgData name="Bryan LeBaron" userId="3d112f48-f973-4da1-bf7b-f174dd743134" providerId="ADAL" clId="{1EDAB311-8B2D-4F4D-8A12-22752189C4AA}" dt="2025-12-08T13:25:36.298" v="5" actId="29295"/>
        <pc:sldMkLst>
          <pc:docMk/>
          <pc:sldMk cId="419656759" sldId="632"/>
        </pc:sldMkLst>
        <pc:picChg chg="mod">
          <ac:chgData name="Bryan LeBaron" userId="3d112f48-f973-4da1-bf7b-f174dd743134" providerId="ADAL" clId="{1EDAB311-8B2D-4F4D-8A12-22752189C4AA}" dt="2025-12-08T13:25:36.298" v="5" actId="29295"/>
          <ac:picMkLst>
            <pc:docMk/>
            <pc:sldMk cId="419656759" sldId="632"/>
            <ac:picMk id="46" creationId="{6EDE6446-C36C-F564-4EB8-189378DCF13A}"/>
          </ac:picMkLst>
        </pc:picChg>
        <pc:picChg chg="mod">
          <ac:chgData name="Bryan LeBaron" userId="3d112f48-f973-4da1-bf7b-f174dd743134" providerId="ADAL" clId="{1EDAB311-8B2D-4F4D-8A12-22752189C4AA}" dt="2025-12-08T13:23:51.221" v="4" actId="29295"/>
          <ac:picMkLst>
            <pc:docMk/>
            <pc:sldMk cId="419656759" sldId="632"/>
            <ac:picMk id="56" creationId="{3072A289-8869-E9F4-637A-8171107BDDD3}"/>
          </ac:picMkLst>
        </pc:picChg>
        <pc:picChg chg="mod">
          <ac:chgData name="Bryan LeBaron" userId="3d112f48-f973-4da1-bf7b-f174dd743134" providerId="ADAL" clId="{1EDAB311-8B2D-4F4D-8A12-22752189C4AA}" dt="2025-12-08T13:23:47.740" v="3" actId="29295"/>
          <ac:picMkLst>
            <pc:docMk/>
            <pc:sldMk cId="419656759" sldId="632"/>
            <ac:picMk id="58" creationId="{3EFF1703-7CB9-615A-A9A8-B4A61B98DEA3}"/>
          </ac:picMkLst>
        </pc:picChg>
      </pc:sldChg>
      <pc:sldChg chg="modSp mod">
        <pc:chgData name="Bryan LeBaron" userId="3d112f48-f973-4da1-bf7b-f174dd743134" providerId="ADAL" clId="{1EDAB311-8B2D-4F4D-8A12-22752189C4AA}" dt="2025-12-08T13:32:34.407" v="55" actId="1036"/>
        <pc:sldMkLst>
          <pc:docMk/>
          <pc:sldMk cId="1169915350" sldId="633"/>
        </pc:sldMkLst>
        <pc:spChg chg="mod">
          <ac:chgData name="Bryan LeBaron" userId="3d112f48-f973-4da1-bf7b-f174dd743134" providerId="ADAL" clId="{1EDAB311-8B2D-4F4D-8A12-22752189C4AA}" dt="2025-12-08T13:32:34.407" v="55" actId="1036"/>
          <ac:spMkLst>
            <pc:docMk/>
            <pc:sldMk cId="1169915350" sldId="633"/>
            <ac:spMk id="2" creationId="{7CE2B677-4EC3-5625-3899-AF5F03C9FF87}"/>
          </ac:spMkLst>
        </pc:spChg>
        <pc:spChg chg="mod">
          <ac:chgData name="Bryan LeBaron" userId="3d112f48-f973-4da1-bf7b-f174dd743134" providerId="ADAL" clId="{1EDAB311-8B2D-4F4D-8A12-22752189C4AA}" dt="2025-12-08T13:32:34.407" v="55" actId="1036"/>
          <ac:spMkLst>
            <pc:docMk/>
            <pc:sldMk cId="1169915350" sldId="633"/>
            <ac:spMk id="3" creationId="{56FB2519-C387-9BA4-9B6D-CC0AE751F535}"/>
          </ac:spMkLst>
        </pc:spChg>
        <pc:spChg chg="mod">
          <ac:chgData name="Bryan LeBaron" userId="3d112f48-f973-4da1-bf7b-f174dd743134" providerId="ADAL" clId="{1EDAB311-8B2D-4F4D-8A12-22752189C4AA}" dt="2025-12-08T13:31:26.411" v="43" actId="1076"/>
          <ac:spMkLst>
            <pc:docMk/>
            <pc:sldMk cId="1169915350" sldId="633"/>
            <ac:spMk id="12" creationId="{D97CF922-DB86-8BDA-F4BE-BFB84DF081A2}"/>
          </ac:spMkLst>
        </pc:spChg>
        <pc:spChg chg="mod">
          <ac:chgData name="Bryan LeBaron" userId="3d112f48-f973-4da1-bf7b-f174dd743134" providerId="ADAL" clId="{1EDAB311-8B2D-4F4D-8A12-22752189C4AA}" dt="2025-12-08T13:31:23.028" v="42" actId="1076"/>
          <ac:spMkLst>
            <pc:docMk/>
            <pc:sldMk cId="1169915350" sldId="633"/>
            <ac:spMk id="13" creationId="{8A5464ED-40A4-1625-6B11-BE780DE53EEF}"/>
          </ac:spMkLst>
        </pc:spChg>
        <pc:picChg chg="mod">
          <ac:chgData name="Bryan LeBaron" userId="3d112f48-f973-4da1-bf7b-f174dd743134" providerId="ADAL" clId="{1EDAB311-8B2D-4F4D-8A12-22752189C4AA}" dt="2025-12-08T13:31:01.616" v="38" actId="1076"/>
          <ac:picMkLst>
            <pc:docMk/>
            <pc:sldMk cId="1169915350" sldId="633"/>
            <ac:picMk id="7" creationId="{1736A700-09FA-9B56-E919-F4A801513A44}"/>
          </ac:picMkLst>
        </pc:picChg>
        <pc:picChg chg="mod">
          <ac:chgData name="Bryan LeBaron" userId="3d112f48-f973-4da1-bf7b-f174dd743134" providerId="ADAL" clId="{1EDAB311-8B2D-4F4D-8A12-22752189C4AA}" dt="2025-12-08T13:31:05.073" v="39" actId="1076"/>
          <ac:picMkLst>
            <pc:docMk/>
            <pc:sldMk cId="1169915350" sldId="633"/>
            <ac:picMk id="9" creationId="{57258420-25AE-9544-818C-17D066D49227}"/>
          </ac:picMkLst>
        </pc:picChg>
      </pc:sldChg>
      <pc:sldChg chg="addSp delSp modSp mod">
        <pc:chgData name="Bryan LeBaron" userId="3d112f48-f973-4da1-bf7b-f174dd743134" providerId="ADAL" clId="{1EDAB311-8B2D-4F4D-8A12-22752189C4AA}" dt="2025-12-08T13:32:58.872" v="61" actId="167"/>
        <pc:sldMkLst>
          <pc:docMk/>
          <pc:sldMk cId="3037829951" sldId="634"/>
        </pc:sldMkLst>
        <pc:spChg chg="del mod">
          <ac:chgData name="Bryan LeBaron" userId="3d112f48-f973-4da1-bf7b-f174dd743134" providerId="ADAL" clId="{1EDAB311-8B2D-4F4D-8A12-22752189C4AA}" dt="2025-12-08T13:32:50.786" v="57" actId="478"/>
          <ac:spMkLst>
            <pc:docMk/>
            <pc:sldMk cId="3037829951" sldId="634"/>
            <ac:spMk id="2" creationId="{8C15B41E-1D12-D4BE-C9B7-5926E2304E81}"/>
          </ac:spMkLst>
        </pc:spChg>
        <pc:spChg chg="add del mod">
          <ac:chgData name="Bryan LeBaron" userId="3d112f48-f973-4da1-bf7b-f174dd743134" providerId="ADAL" clId="{1EDAB311-8B2D-4F4D-8A12-22752189C4AA}" dt="2025-12-08T13:32:49.911" v="56" actId="478"/>
          <ac:spMkLst>
            <pc:docMk/>
            <pc:sldMk cId="3037829951" sldId="634"/>
            <ac:spMk id="3" creationId="{C9DFFAA3-52EA-7CA9-ED58-6B724F535640}"/>
          </ac:spMkLst>
        </pc:spChg>
        <pc:spChg chg="add del mod">
          <ac:chgData name="Bryan LeBaron" userId="3d112f48-f973-4da1-bf7b-f174dd743134" providerId="ADAL" clId="{1EDAB311-8B2D-4F4D-8A12-22752189C4AA}" dt="2025-12-08T13:30:12.141" v="22" actId="478"/>
          <ac:spMkLst>
            <pc:docMk/>
            <pc:sldMk cId="3037829951" sldId="634"/>
            <ac:spMk id="6" creationId="{88C752C0-624C-3E84-D189-7860713DA1AF}"/>
          </ac:spMkLst>
        </pc:spChg>
        <pc:spChg chg="add del mod">
          <ac:chgData name="Bryan LeBaron" userId="3d112f48-f973-4da1-bf7b-f174dd743134" providerId="ADAL" clId="{1EDAB311-8B2D-4F4D-8A12-22752189C4AA}" dt="2025-12-08T13:32:51.416" v="58" actId="478"/>
          <ac:spMkLst>
            <pc:docMk/>
            <pc:sldMk cId="3037829951" sldId="634"/>
            <ac:spMk id="9" creationId="{3F21900B-F7F5-5069-760D-CF27A50AE9EF}"/>
          </ac:spMkLst>
        </pc:spChg>
        <pc:spChg chg="mod">
          <ac:chgData name="Bryan LeBaron" userId="3d112f48-f973-4da1-bf7b-f174dd743134" providerId="ADAL" clId="{1EDAB311-8B2D-4F4D-8A12-22752189C4AA}" dt="2025-12-08T13:31:54.723" v="49" actId="1076"/>
          <ac:spMkLst>
            <pc:docMk/>
            <pc:sldMk cId="3037829951" sldId="634"/>
            <ac:spMk id="12" creationId="{BB8DF00F-29B8-F970-3B9F-E2A0F97E48B1}"/>
          </ac:spMkLst>
        </pc:spChg>
        <pc:spChg chg="mod">
          <ac:chgData name="Bryan LeBaron" userId="3d112f48-f973-4da1-bf7b-f174dd743134" providerId="ADAL" clId="{1EDAB311-8B2D-4F4D-8A12-22752189C4AA}" dt="2025-12-08T13:32:03.184" v="51" actId="14100"/>
          <ac:spMkLst>
            <pc:docMk/>
            <pc:sldMk cId="3037829951" sldId="634"/>
            <ac:spMk id="13" creationId="{DF0645BA-D876-1841-19A7-42DE80534CD0}"/>
          </ac:spMkLst>
        </pc:spChg>
        <pc:spChg chg="add del mod">
          <ac:chgData name="Bryan LeBaron" userId="3d112f48-f973-4da1-bf7b-f174dd743134" providerId="ADAL" clId="{1EDAB311-8B2D-4F4D-8A12-22752189C4AA}" dt="2025-12-08T13:32:51.955" v="59" actId="478"/>
          <ac:spMkLst>
            <pc:docMk/>
            <pc:sldMk cId="3037829951" sldId="634"/>
            <ac:spMk id="14" creationId="{986B8935-1F63-4293-CCB7-F9F1D991B515}"/>
          </ac:spMkLst>
        </pc:spChg>
        <pc:spChg chg="add mod ord">
          <ac:chgData name="Bryan LeBaron" userId="3d112f48-f973-4da1-bf7b-f174dd743134" providerId="ADAL" clId="{1EDAB311-8B2D-4F4D-8A12-22752189C4AA}" dt="2025-12-08T13:32:58.872" v="61" actId="167"/>
          <ac:spMkLst>
            <pc:docMk/>
            <pc:sldMk cId="3037829951" sldId="634"/>
            <ac:spMk id="15" creationId="{4779C263-26FE-4841-FC03-A0E7FEE5C7F1}"/>
          </ac:spMkLst>
        </pc:spChg>
        <pc:spChg chg="add mod ord">
          <ac:chgData name="Bryan LeBaron" userId="3d112f48-f973-4da1-bf7b-f174dd743134" providerId="ADAL" clId="{1EDAB311-8B2D-4F4D-8A12-22752189C4AA}" dt="2025-12-08T13:32:58.872" v="61" actId="167"/>
          <ac:spMkLst>
            <pc:docMk/>
            <pc:sldMk cId="3037829951" sldId="634"/>
            <ac:spMk id="16" creationId="{2C260863-1613-D336-DB89-281688859973}"/>
          </ac:spMkLst>
        </pc:spChg>
        <pc:picChg chg="mod">
          <ac:chgData name="Bryan LeBaron" userId="3d112f48-f973-4da1-bf7b-f174dd743134" providerId="ADAL" clId="{1EDAB311-8B2D-4F4D-8A12-22752189C4AA}" dt="2025-12-08T13:31:47.981" v="48" actId="1076"/>
          <ac:picMkLst>
            <pc:docMk/>
            <pc:sldMk cId="3037829951" sldId="634"/>
            <ac:picMk id="8" creationId="{2A0C0EF4-8D17-523F-1160-9360FF50700F}"/>
          </ac:picMkLst>
        </pc:picChg>
        <pc:picChg chg="mod">
          <ac:chgData name="Bryan LeBaron" userId="3d112f48-f973-4da1-bf7b-f174dd743134" providerId="ADAL" clId="{1EDAB311-8B2D-4F4D-8A12-22752189C4AA}" dt="2025-12-08T13:31:43.946" v="47" actId="1076"/>
          <ac:picMkLst>
            <pc:docMk/>
            <pc:sldMk cId="3037829951" sldId="634"/>
            <ac:picMk id="10" creationId="{908253E6-DCF2-E575-EB5E-B16772435EF3}"/>
          </ac:picMkLst>
        </pc:picChg>
      </pc:sldChg>
    </pc:docChg>
  </pc:docChgLst>
  <pc:docChgLst>
    <pc:chgData name="Grant Stensland" userId="S::grant.stensland@ves.solutions::80c95aa3-0157-4f8c-9de0-cf8f9a3a6b8e" providerId="AD" clId="Web-{9673C125-1C66-843A-2179-FFCE144ADF21}"/>
    <pc:docChg chg="delSld modSld modSection">
      <pc:chgData name="Grant Stensland" userId="S::grant.stensland@ves.solutions::80c95aa3-0157-4f8c-9de0-cf8f9a3a6b8e" providerId="AD" clId="Web-{9673C125-1C66-843A-2179-FFCE144ADF21}" dt="2025-12-08T20:13:57.472" v="9" actId="20577"/>
      <pc:docMkLst>
        <pc:docMk/>
      </pc:docMkLst>
      <pc:sldChg chg="modSp">
        <pc:chgData name="Grant Stensland" userId="S::grant.stensland@ves.solutions::80c95aa3-0157-4f8c-9de0-cf8f9a3a6b8e" providerId="AD" clId="Web-{9673C125-1C66-843A-2179-FFCE144ADF21}" dt="2025-12-08T20:13:57.472" v="9" actId="20577"/>
        <pc:sldMkLst>
          <pc:docMk/>
          <pc:sldMk cId="4138597178" sldId="569"/>
        </pc:sldMkLst>
        <pc:spChg chg="mod">
          <ac:chgData name="Grant Stensland" userId="S::grant.stensland@ves.solutions::80c95aa3-0157-4f8c-9de0-cf8f9a3a6b8e" providerId="AD" clId="Web-{9673C125-1C66-843A-2179-FFCE144ADF21}" dt="2025-12-08T20:13:57.472" v="9" actId="20577"/>
          <ac:spMkLst>
            <pc:docMk/>
            <pc:sldMk cId="4138597178" sldId="569"/>
            <ac:spMk id="3" creationId="{4808AD25-543E-F3E2-1372-652B6E85E6EC}"/>
          </ac:spMkLst>
        </pc:spChg>
      </pc:sldChg>
      <pc:sldChg chg="modSp">
        <pc:chgData name="Grant Stensland" userId="S::grant.stensland@ves.solutions::80c95aa3-0157-4f8c-9de0-cf8f9a3a6b8e" providerId="AD" clId="Web-{9673C125-1C66-843A-2179-FFCE144ADF21}" dt="2025-12-08T20:13:40.097" v="4" actId="20577"/>
        <pc:sldMkLst>
          <pc:docMk/>
          <pc:sldMk cId="4221966073" sldId="570"/>
        </pc:sldMkLst>
        <pc:spChg chg="mod">
          <ac:chgData name="Grant Stensland" userId="S::grant.stensland@ves.solutions::80c95aa3-0157-4f8c-9de0-cf8f9a3a6b8e" providerId="AD" clId="Web-{9673C125-1C66-843A-2179-FFCE144ADF21}" dt="2025-12-08T20:13:40.097" v="4" actId="20577"/>
          <ac:spMkLst>
            <pc:docMk/>
            <pc:sldMk cId="4221966073" sldId="570"/>
            <ac:spMk id="3" creationId="{268C6350-A8D8-9373-64A8-45310C1CF6E6}"/>
          </ac:spMkLst>
        </pc:spChg>
      </pc:sldChg>
      <pc:sldChg chg="del">
        <pc:chgData name="Grant Stensland" userId="S::grant.stensland@ves.solutions::80c95aa3-0157-4f8c-9de0-cf8f9a3a6b8e" providerId="AD" clId="Web-{9673C125-1C66-843A-2179-FFCE144ADF21}" dt="2025-12-08T16:43:39.626" v="0"/>
        <pc:sldMkLst>
          <pc:docMk/>
          <pc:sldMk cId="3442878789" sldId="571"/>
        </pc:sldMkLst>
      </pc:sldChg>
    </pc:docChg>
  </pc:docChgLst>
  <pc:docChgLst>
    <pc:chgData name="Grant Stensland" userId="S::grant.stensland@ves.solutions::80c95aa3-0157-4f8c-9de0-cf8f9a3a6b8e" providerId="AD" clId="Web-{7CADF767-8480-DC77-1EA8-CAD91644CE31}"/>
    <pc:docChg chg="addSld delSld modSld modSection">
      <pc:chgData name="Grant Stensland" userId="S::grant.stensland@ves.solutions::80c95aa3-0157-4f8c-9de0-cf8f9a3a6b8e" providerId="AD" clId="Web-{7CADF767-8480-DC77-1EA8-CAD91644CE31}" dt="2025-12-08T06:01:40.882" v="26"/>
      <pc:docMkLst>
        <pc:docMk/>
      </pc:docMkLst>
      <pc:sldChg chg="modSp">
        <pc:chgData name="Grant Stensland" userId="S::grant.stensland@ves.solutions::80c95aa3-0157-4f8c-9de0-cf8f9a3a6b8e" providerId="AD" clId="Web-{7CADF767-8480-DC77-1EA8-CAD91644CE31}" dt="2025-12-08T05:49:56.628" v="24" actId="20577"/>
        <pc:sldMkLst>
          <pc:docMk/>
          <pc:sldMk cId="4138597178" sldId="569"/>
        </pc:sldMkLst>
        <pc:spChg chg="mod">
          <ac:chgData name="Grant Stensland" userId="S::grant.stensland@ves.solutions::80c95aa3-0157-4f8c-9de0-cf8f9a3a6b8e" providerId="AD" clId="Web-{7CADF767-8480-DC77-1EA8-CAD91644CE31}" dt="2025-12-08T05:49:56.628" v="24" actId="20577"/>
          <ac:spMkLst>
            <pc:docMk/>
            <pc:sldMk cId="4138597178" sldId="569"/>
            <ac:spMk id="2" creationId="{D9FA2CD1-B56E-AC5E-D62A-AACA08FC83E9}"/>
          </ac:spMkLst>
        </pc:spChg>
        <pc:spChg chg="mod">
          <ac:chgData name="Grant Stensland" userId="S::grant.stensland@ves.solutions::80c95aa3-0157-4f8c-9de0-cf8f9a3a6b8e" providerId="AD" clId="Web-{7CADF767-8480-DC77-1EA8-CAD91644CE31}" dt="2025-12-08T00:52:32.222" v="17" actId="20577"/>
          <ac:spMkLst>
            <pc:docMk/>
            <pc:sldMk cId="4138597178" sldId="569"/>
            <ac:spMk id="3" creationId="{4808AD25-543E-F3E2-1372-652B6E85E6EC}"/>
          </ac:spMkLst>
        </pc:spChg>
      </pc:sldChg>
      <pc:sldChg chg="modSp">
        <pc:chgData name="Grant Stensland" userId="S::grant.stensland@ves.solutions::80c95aa3-0157-4f8c-9de0-cf8f9a3a6b8e" providerId="AD" clId="Web-{7CADF767-8480-DC77-1EA8-CAD91644CE31}" dt="2025-12-08T05:44:10.139" v="19" actId="20577"/>
        <pc:sldMkLst>
          <pc:docMk/>
          <pc:sldMk cId="4221966073" sldId="570"/>
        </pc:sldMkLst>
        <pc:spChg chg="mod">
          <ac:chgData name="Grant Stensland" userId="S::grant.stensland@ves.solutions::80c95aa3-0157-4f8c-9de0-cf8f9a3a6b8e" providerId="AD" clId="Web-{7CADF767-8480-DC77-1EA8-CAD91644CE31}" dt="2025-12-08T05:44:10.139" v="19" actId="20577"/>
          <ac:spMkLst>
            <pc:docMk/>
            <pc:sldMk cId="4221966073" sldId="570"/>
            <ac:spMk id="3" creationId="{268C6350-A8D8-9373-64A8-45310C1CF6E6}"/>
          </ac:spMkLst>
        </pc:spChg>
      </pc:sldChg>
      <pc:sldChg chg="add del">
        <pc:chgData name="Grant Stensland" userId="S::grant.stensland@ves.solutions::80c95aa3-0157-4f8c-9de0-cf8f9a3a6b8e" providerId="AD" clId="Web-{7CADF767-8480-DC77-1EA8-CAD91644CE31}" dt="2025-12-08T06:01:40.882" v="26"/>
        <pc:sldMkLst>
          <pc:docMk/>
          <pc:sldMk cId="3442878789" sldId="571"/>
        </pc:sldMkLst>
      </pc:sldChg>
      <pc:sldChg chg="modSp">
        <pc:chgData name="Grant Stensland" userId="S::grant.stensland@ves.solutions::80c95aa3-0157-4f8c-9de0-cf8f9a3a6b8e" providerId="AD" clId="Web-{7CADF767-8480-DC77-1EA8-CAD91644CE31}" dt="2025-12-08T05:46:58.362" v="23" actId="20577"/>
        <pc:sldMkLst>
          <pc:docMk/>
          <pc:sldMk cId="405308008" sldId="640"/>
        </pc:sldMkLst>
        <pc:spChg chg="mod">
          <ac:chgData name="Grant Stensland" userId="S::grant.stensland@ves.solutions::80c95aa3-0157-4f8c-9de0-cf8f9a3a6b8e" providerId="AD" clId="Web-{7CADF767-8480-DC77-1EA8-CAD91644CE31}" dt="2025-12-08T05:46:58.362" v="23" actId="20577"/>
          <ac:spMkLst>
            <pc:docMk/>
            <pc:sldMk cId="405308008" sldId="640"/>
            <ac:spMk id="7" creationId="{5F7B4FB1-9A72-4EA5-B71D-78598E0EF07F}"/>
          </ac:spMkLst>
        </pc:spChg>
      </pc:sldChg>
    </pc:docChg>
  </pc:docChgLst>
  <pc:docChgLst>
    <pc:chgData name="Justin Stanley" userId="S::justin.stanley@ves.solutions::6ecd27d1-0f78-473e-9157-26ad24d34724" providerId="AD" clId="Web-{944EB5A6-0163-8F0B-8A85-3BC139B6BB97}"/>
    <pc:docChg chg="addSld delSld modSld sldOrd modSection">
      <pc:chgData name="Justin Stanley" userId="S::justin.stanley@ves.solutions::6ecd27d1-0f78-473e-9157-26ad24d34724" providerId="AD" clId="Web-{944EB5A6-0163-8F0B-8A85-3BC139B6BB97}" dt="2025-12-07T01:51:18.498" v="172"/>
      <pc:docMkLst>
        <pc:docMk/>
      </pc:docMkLst>
      <pc:sldChg chg="modSp">
        <pc:chgData name="Justin Stanley" userId="S::justin.stanley@ves.solutions::6ecd27d1-0f78-473e-9157-26ad24d34724" providerId="AD" clId="Web-{944EB5A6-0163-8F0B-8A85-3BC139B6BB97}" dt="2025-12-07T00:32:35.178" v="167" actId="20577"/>
        <pc:sldMkLst>
          <pc:docMk/>
          <pc:sldMk cId="3334224808" sldId="584"/>
        </pc:sldMkLst>
        <pc:spChg chg="mod">
          <ac:chgData name="Justin Stanley" userId="S::justin.stanley@ves.solutions::6ecd27d1-0f78-473e-9157-26ad24d34724" providerId="AD" clId="Web-{944EB5A6-0163-8F0B-8A85-3BC139B6BB97}" dt="2025-12-07T00:32:35.178" v="167" actId="20577"/>
          <ac:spMkLst>
            <pc:docMk/>
            <pc:sldMk cId="3334224808" sldId="584"/>
            <ac:spMk id="3" creationId="{1CF501D8-7A8B-E668-05C0-E00D0B98D893}"/>
          </ac:spMkLst>
        </pc:spChg>
        <pc:spChg chg="mod">
          <ac:chgData name="Justin Stanley" userId="S::justin.stanley@ves.solutions::6ecd27d1-0f78-473e-9157-26ad24d34724" providerId="AD" clId="Web-{944EB5A6-0163-8F0B-8A85-3BC139B6BB97}" dt="2025-12-07T00:32:34.709" v="166" actId="20577"/>
          <ac:spMkLst>
            <pc:docMk/>
            <pc:sldMk cId="3334224808" sldId="584"/>
            <ac:spMk id="4" creationId="{51940ECE-20CC-920B-90D2-DB76EF2BD3B3}"/>
          </ac:spMkLst>
        </pc:spChg>
      </pc:sldChg>
      <pc:sldChg chg="addSp delSp modSp">
        <pc:chgData name="Justin Stanley" userId="S::justin.stanley@ves.solutions::6ecd27d1-0f78-473e-9157-26ad24d34724" providerId="AD" clId="Web-{944EB5A6-0163-8F0B-8A85-3BC139B6BB97}" dt="2025-12-07T00:29:22.238" v="147" actId="20577"/>
        <pc:sldMkLst>
          <pc:docMk/>
          <pc:sldMk cId="420552952" sldId="585"/>
        </pc:sldMkLst>
        <pc:spChg chg="add mod ord">
          <ac:chgData name="Justin Stanley" userId="S::justin.stanley@ves.solutions::6ecd27d1-0f78-473e-9157-26ad24d34724" providerId="AD" clId="Web-{944EB5A6-0163-8F0B-8A85-3BC139B6BB97}" dt="2025-12-07T00:10:39.251" v="101"/>
          <ac:spMkLst>
            <pc:docMk/>
            <pc:sldMk cId="420552952" sldId="585"/>
            <ac:spMk id="3" creationId="{0D61B4D2-D06E-06B1-E412-0D3B5AB8158D}"/>
          </ac:spMkLst>
        </pc:spChg>
        <pc:spChg chg="del mod">
          <ac:chgData name="Justin Stanley" userId="S::justin.stanley@ves.solutions::6ecd27d1-0f78-473e-9157-26ad24d34724" providerId="AD" clId="Web-{944EB5A6-0163-8F0B-8A85-3BC139B6BB97}" dt="2025-12-07T00:20:35.806" v="119"/>
          <ac:spMkLst>
            <pc:docMk/>
            <pc:sldMk cId="420552952" sldId="585"/>
            <ac:spMk id="8" creationId="{740A5558-FAD4-37FC-DE90-D3CED8B3DB22}"/>
          </ac:spMkLst>
        </pc:spChg>
        <pc:spChg chg="mod">
          <ac:chgData name="Justin Stanley" userId="S::justin.stanley@ves.solutions::6ecd27d1-0f78-473e-9157-26ad24d34724" providerId="AD" clId="Web-{944EB5A6-0163-8F0B-8A85-3BC139B6BB97}" dt="2025-12-07T00:29:22.238" v="147" actId="20577"/>
          <ac:spMkLst>
            <pc:docMk/>
            <pc:sldMk cId="420552952" sldId="585"/>
            <ac:spMk id="30" creationId="{4DA99BA5-8516-04C7-4C77-D2B259CFB803}"/>
          </ac:spMkLst>
        </pc:spChg>
        <pc:picChg chg="add del mod">
          <ac:chgData name="Justin Stanley" userId="S::justin.stanley@ves.solutions::6ecd27d1-0f78-473e-9157-26ad24d34724" providerId="AD" clId="Web-{944EB5A6-0163-8F0B-8A85-3BC139B6BB97}" dt="2025-12-07T00:26:12.284" v="137"/>
          <ac:picMkLst>
            <pc:docMk/>
            <pc:sldMk cId="420552952" sldId="585"/>
            <ac:picMk id="4" creationId="{2C69B01C-88A6-2874-C123-9D69404ED2BD}"/>
          </ac:picMkLst>
        </pc:picChg>
        <pc:picChg chg="del mod">
          <ac:chgData name="Justin Stanley" userId="S::justin.stanley@ves.solutions::6ecd27d1-0f78-473e-9157-26ad24d34724" providerId="AD" clId="Web-{944EB5A6-0163-8F0B-8A85-3BC139B6BB97}" dt="2025-12-07T00:20:33.665" v="116"/>
          <ac:picMkLst>
            <pc:docMk/>
            <pc:sldMk cId="420552952" sldId="585"/>
            <ac:picMk id="5" creationId="{C8F52B01-64E6-064E-1A5F-79CA43CB9305}"/>
          </ac:picMkLst>
        </pc:picChg>
        <pc:picChg chg="add mod">
          <ac:chgData name="Justin Stanley" userId="S::justin.stanley@ves.solutions::6ecd27d1-0f78-473e-9157-26ad24d34724" providerId="AD" clId="Web-{944EB5A6-0163-8F0B-8A85-3BC139B6BB97}" dt="2025-12-07T00:26:21.768" v="141" actId="1076"/>
          <ac:picMkLst>
            <pc:docMk/>
            <pc:sldMk cId="420552952" sldId="585"/>
            <ac:picMk id="6" creationId="{A07C3D6E-1675-1DBF-5A14-60C26E4BD39D}"/>
          </ac:picMkLst>
        </pc:picChg>
      </pc:sldChg>
      <pc:sldChg chg="addSp modSp">
        <pc:chgData name="Justin Stanley" userId="S::justin.stanley@ves.solutions::6ecd27d1-0f78-473e-9157-26ad24d34724" providerId="AD" clId="Web-{944EB5A6-0163-8F0B-8A85-3BC139B6BB97}" dt="2025-12-07T00:29:26.129" v="149" actId="20577"/>
        <pc:sldMkLst>
          <pc:docMk/>
          <pc:sldMk cId="1823932536" sldId="588"/>
        </pc:sldMkLst>
        <pc:spChg chg="mod">
          <ac:chgData name="Justin Stanley" userId="S::justin.stanley@ves.solutions::6ecd27d1-0f78-473e-9157-26ad24d34724" providerId="AD" clId="Web-{944EB5A6-0163-8F0B-8A85-3BC139B6BB97}" dt="2025-12-07T00:29:26.129" v="149" actId="20577"/>
          <ac:spMkLst>
            <pc:docMk/>
            <pc:sldMk cId="1823932536" sldId="588"/>
            <ac:spMk id="4" creationId="{09211E87-9F20-2605-7E04-ADEAD92861A9}"/>
          </ac:spMkLst>
        </pc:spChg>
        <pc:picChg chg="add mod">
          <ac:chgData name="Justin Stanley" userId="S::justin.stanley@ves.solutions::6ecd27d1-0f78-473e-9157-26ad24d34724" providerId="AD" clId="Web-{944EB5A6-0163-8F0B-8A85-3BC139B6BB97}" dt="2025-12-07T00:23:05.095" v="132" actId="1076"/>
          <ac:picMkLst>
            <pc:docMk/>
            <pc:sldMk cId="1823932536" sldId="588"/>
            <ac:picMk id="6" creationId="{01D511A9-C123-9DEF-68C9-E784781035E9}"/>
          </ac:picMkLst>
        </pc:picChg>
      </pc:sldChg>
      <pc:sldChg chg="modSp">
        <pc:chgData name="Justin Stanley" userId="S::justin.stanley@ves.solutions::6ecd27d1-0f78-473e-9157-26ad24d34724" providerId="AD" clId="Web-{944EB5A6-0163-8F0B-8A85-3BC139B6BB97}" dt="2025-12-07T00:32:43.990" v="169" actId="20577"/>
        <pc:sldMkLst>
          <pc:docMk/>
          <pc:sldMk cId="798991852" sldId="590"/>
        </pc:sldMkLst>
        <pc:spChg chg="mod">
          <ac:chgData name="Justin Stanley" userId="S::justin.stanley@ves.solutions::6ecd27d1-0f78-473e-9157-26ad24d34724" providerId="AD" clId="Web-{944EB5A6-0163-8F0B-8A85-3BC139B6BB97}" dt="2025-12-07T00:32:43.990" v="169" actId="20577"/>
          <ac:spMkLst>
            <pc:docMk/>
            <pc:sldMk cId="798991852" sldId="590"/>
            <ac:spMk id="4" creationId="{B7D596F1-8595-40DE-586E-92B838323880}"/>
          </ac:spMkLst>
        </pc:spChg>
      </pc:sldChg>
      <pc:sldChg chg="modSp ord">
        <pc:chgData name="Justin Stanley" userId="S::justin.stanley@ves.solutions::6ecd27d1-0f78-473e-9157-26ad24d34724" providerId="AD" clId="Web-{944EB5A6-0163-8F0B-8A85-3BC139B6BB97}" dt="2025-12-07T01:51:18.498" v="172"/>
        <pc:sldMkLst>
          <pc:docMk/>
          <pc:sldMk cId="2549668349" sldId="591"/>
        </pc:sldMkLst>
        <pc:spChg chg="mod">
          <ac:chgData name="Justin Stanley" userId="S::justin.stanley@ves.solutions::6ecd27d1-0f78-473e-9157-26ad24d34724" providerId="AD" clId="Web-{944EB5A6-0163-8F0B-8A85-3BC139B6BB97}" dt="2025-12-07T00:32:40.834" v="168" actId="20577"/>
          <ac:spMkLst>
            <pc:docMk/>
            <pc:sldMk cId="2549668349" sldId="591"/>
            <ac:spMk id="30" creationId="{2FF860F7-1F75-1E45-2C1C-D427FDF659EC}"/>
          </ac:spMkLst>
        </pc:spChg>
      </pc:sldChg>
      <pc:sldChg chg="addSp delSp modSp">
        <pc:chgData name="Justin Stanley" userId="S::justin.stanley@ves.solutions::6ecd27d1-0f78-473e-9157-26ad24d34724" providerId="AD" clId="Web-{944EB5A6-0163-8F0B-8A85-3BC139B6BB97}" dt="2025-12-07T00:29:45.613" v="154" actId="20577"/>
        <pc:sldMkLst>
          <pc:docMk/>
          <pc:sldMk cId="3862578737" sldId="592"/>
        </pc:sldMkLst>
        <pc:spChg chg="add del mod">
          <ac:chgData name="Justin Stanley" userId="S::justin.stanley@ves.solutions::6ecd27d1-0f78-473e-9157-26ad24d34724" providerId="AD" clId="Web-{944EB5A6-0163-8F0B-8A85-3BC139B6BB97}" dt="2025-12-07T00:22:28.673" v="127"/>
          <ac:spMkLst>
            <pc:docMk/>
            <pc:sldMk cId="3862578737" sldId="592"/>
            <ac:spMk id="3" creationId="{72767EEA-FF70-53D3-C2FC-409D9340F5BC}"/>
          </ac:spMkLst>
        </pc:spChg>
        <pc:spChg chg="mod">
          <ac:chgData name="Justin Stanley" userId="S::justin.stanley@ves.solutions::6ecd27d1-0f78-473e-9157-26ad24d34724" providerId="AD" clId="Web-{944EB5A6-0163-8F0B-8A85-3BC139B6BB97}" dt="2025-12-07T00:29:45.613" v="154" actId="20577"/>
          <ac:spMkLst>
            <pc:docMk/>
            <pc:sldMk cId="3862578737" sldId="592"/>
            <ac:spMk id="30" creationId="{1304286C-ABCF-AE88-943C-B9FF4512C495}"/>
          </ac:spMkLst>
        </pc:spChg>
        <pc:picChg chg="add mod">
          <ac:chgData name="Justin Stanley" userId="S::justin.stanley@ves.solutions::6ecd27d1-0f78-473e-9157-26ad24d34724" providerId="AD" clId="Web-{944EB5A6-0163-8F0B-8A85-3BC139B6BB97}" dt="2025-12-07T00:22:41.532" v="130" actId="1076"/>
          <ac:picMkLst>
            <pc:docMk/>
            <pc:sldMk cId="3862578737" sldId="592"/>
            <ac:picMk id="4" creationId="{DD528199-8CC4-5531-425C-E643BF52FDAA}"/>
          </ac:picMkLst>
        </pc:picChg>
      </pc:sldChg>
      <pc:sldChg chg="addSp modSp">
        <pc:chgData name="Justin Stanley" userId="S::justin.stanley@ves.solutions::6ecd27d1-0f78-473e-9157-26ad24d34724" providerId="AD" clId="Web-{944EB5A6-0163-8F0B-8A85-3BC139B6BB97}" dt="2025-12-07T00:30:02.629" v="158" actId="1076"/>
        <pc:sldMkLst>
          <pc:docMk/>
          <pc:sldMk cId="3816072127" sldId="593"/>
        </pc:sldMkLst>
        <pc:spChg chg="add mod">
          <ac:chgData name="Justin Stanley" userId="S::justin.stanley@ves.solutions::6ecd27d1-0f78-473e-9157-26ad24d34724" providerId="AD" clId="Web-{944EB5A6-0163-8F0B-8A85-3BC139B6BB97}" dt="2025-12-07T00:30:02.629" v="158" actId="1076"/>
          <ac:spMkLst>
            <pc:docMk/>
            <pc:sldMk cId="3816072127" sldId="593"/>
            <ac:spMk id="2" creationId="{AD60DFB3-71A5-6A2B-3AF4-433BB0D1C039}"/>
          </ac:spMkLst>
        </pc:spChg>
        <pc:spChg chg="mod">
          <ac:chgData name="Justin Stanley" userId="S::justin.stanley@ves.solutions::6ecd27d1-0f78-473e-9157-26ad24d34724" providerId="AD" clId="Web-{944EB5A6-0163-8F0B-8A85-3BC139B6BB97}" dt="2025-12-07T00:30:02.629" v="157" actId="1076"/>
          <ac:spMkLst>
            <pc:docMk/>
            <pc:sldMk cId="3816072127" sldId="593"/>
            <ac:spMk id="3" creationId="{E488AF9E-9A9D-23D5-4ABB-ADA4BCD2C1F8}"/>
          </ac:spMkLst>
        </pc:spChg>
        <pc:spChg chg="mod">
          <ac:chgData name="Justin Stanley" userId="S::justin.stanley@ves.solutions::6ecd27d1-0f78-473e-9157-26ad24d34724" providerId="AD" clId="Web-{944EB5A6-0163-8F0B-8A85-3BC139B6BB97}" dt="2025-12-07T00:29:52.973" v="156" actId="20577"/>
          <ac:spMkLst>
            <pc:docMk/>
            <pc:sldMk cId="3816072127" sldId="593"/>
            <ac:spMk id="35" creationId="{CDA05726-762F-8B16-9ECD-C96740A6CEF5}"/>
          </ac:spMkLst>
        </pc:spChg>
      </pc:sldChg>
      <pc:sldChg chg="modSp">
        <pc:chgData name="Justin Stanley" userId="S::justin.stanley@ves.solutions::6ecd27d1-0f78-473e-9157-26ad24d34724" providerId="AD" clId="Web-{944EB5A6-0163-8F0B-8A85-3BC139B6BB97}" dt="2025-12-07T00:32:56.865" v="171" actId="20577"/>
        <pc:sldMkLst>
          <pc:docMk/>
          <pc:sldMk cId="2360547646" sldId="594"/>
        </pc:sldMkLst>
        <pc:spChg chg="mod">
          <ac:chgData name="Justin Stanley" userId="S::justin.stanley@ves.solutions::6ecd27d1-0f78-473e-9157-26ad24d34724" providerId="AD" clId="Web-{944EB5A6-0163-8F0B-8A85-3BC139B6BB97}" dt="2025-12-07T00:32:56.865" v="171" actId="20577"/>
          <ac:spMkLst>
            <pc:docMk/>
            <pc:sldMk cId="2360547646" sldId="594"/>
            <ac:spMk id="4" creationId="{1A4AA9EB-73C9-5B85-E5F3-24E0A19E8622}"/>
          </ac:spMkLst>
        </pc:spChg>
      </pc:sldChg>
      <pc:sldChg chg="modSp">
        <pc:chgData name="Justin Stanley" userId="S::justin.stanley@ves.solutions::6ecd27d1-0f78-473e-9157-26ad24d34724" providerId="AD" clId="Web-{944EB5A6-0163-8F0B-8A85-3BC139B6BB97}" dt="2025-12-07T00:30:34.942" v="164" actId="20577"/>
        <pc:sldMkLst>
          <pc:docMk/>
          <pc:sldMk cId="1821718904" sldId="596"/>
        </pc:sldMkLst>
        <pc:spChg chg="mod">
          <ac:chgData name="Justin Stanley" userId="S::justin.stanley@ves.solutions::6ecd27d1-0f78-473e-9157-26ad24d34724" providerId="AD" clId="Web-{944EB5A6-0163-8F0B-8A85-3BC139B6BB97}" dt="2025-12-07T00:30:34.942" v="164" actId="20577"/>
          <ac:spMkLst>
            <pc:docMk/>
            <pc:sldMk cId="1821718904" sldId="596"/>
            <ac:spMk id="30" creationId="{2A143EF6-6601-F45B-F294-91CB2226D9C0}"/>
          </ac:spMkLst>
        </pc:spChg>
      </pc:sldChg>
      <pc:sldChg chg="addSp delSp modSp add replId">
        <pc:chgData name="Justin Stanley" userId="S::justin.stanley@ves.solutions::6ecd27d1-0f78-473e-9157-26ad24d34724" providerId="AD" clId="Web-{944EB5A6-0163-8F0B-8A85-3BC139B6BB97}" dt="2025-12-07T00:09:18.392" v="97" actId="1076"/>
        <pc:sldMkLst>
          <pc:docMk/>
          <pc:sldMk cId="1169915350" sldId="633"/>
        </pc:sldMkLst>
        <pc:spChg chg="mod">
          <ac:chgData name="Justin Stanley" userId="S::justin.stanley@ves.solutions::6ecd27d1-0f78-473e-9157-26ad24d34724" providerId="AD" clId="Web-{944EB5A6-0163-8F0B-8A85-3BC139B6BB97}" dt="2025-12-06T23:53:04.434" v="9" actId="20577"/>
          <ac:spMkLst>
            <pc:docMk/>
            <pc:sldMk cId="1169915350" sldId="633"/>
            <ac:spMk id="4" creationId="{B47CD59B-D431-0FFE-EB86-30B0B16972B3}"/>
          </ac:spMkLst>
        </pc:spChg>
        <pc:spChg chg="mod">
          <ac:chgData name="Justin Stanley" userId="S::justin.stanley@ves.solutions::6ecd27d1-0f78-473e-9157-26ad24d34724" providerId="AD" clId="Web-{944EB5A6-0163-8F0B-8A85-3BC139B6BB97}" dt="2025-12-07T00:03:37.648" v="75" actId="1076"/>
          <ac:spMkLst>
            <pc:docMk/>
            <pc:sldMk cId="1169915350" sldId="633"/>
            <ac:spMk id="12" creationId="{D97CF922-DB86-8BDA-F4BE-BFB84DF081A2}"/>
          </ac:spMkLst>
        </pc:spChg>
        <pc:spChg chg="mod">
          <ac:chgData name="Justin Stanley" userId="S::justin.stanley@ves.solutions::6ecd27d1-0f78-473e-9157-26ad24d34724" providerId="AD" clId="Web-{944EB5A6-0163-8F0B-8A85-3BC139B6BB97}" dt="2025-12-07T00:03:12.710" v="61" actId="20577"/>
          <ac:spMkLst>
            <pc:docMk/>
            <pc:sldMk cId="1169915350" sldId="633"/>
            <ac:spMk id="13" creationId="{8A5464ED-40A4-1625-6B11-BE780DE53EEF}"/>
          </ac:spMkLst>
        </pc:spChg>
        <pc:picChg chg="add del mod">
          <ac:chgData name="Justin Stanley" userId="S::justin.stanley@ves.solutions::6ecd27d1-0f78-473e-9157-26ad24d34724" providerId="AD" clId="Web-{944EB5A6-0163-8F0B-8A85-3BC139B6BB97}" dt="2025-12-07T00:09:11.720" v="95"/>
          <ac:picMkLst>
            <pc:docMk/>
            <pc:sldMk cId="1169915350" sldId="633"/>
            <ac:picMk id="5" creationId="{F5E33AA4-9D40-CEDB-4F51-85CC0C0E10D4}"/>
          </ac:picMkLst>
        </pc:picChg>
        <pc:picChg chg="add mod">
          <ac:chgData name="Justin Stanley" userId="S::justin.stanley@ves.solutions::6ecd27d1-0f78-473e-9157-26ad24d34724" providerId="AD" clId="Web-{944EB5A6-0163-8F0B-8A85-3BC139B6BB97}" dt="2025-12-06T23:59:37.423" v="24" actId="1076"/>
          <ac:picMkLst>
            <pc:docMk/>
            <pc:sldMk cId="1169915350" sldId="633"/>
            <ac:picMk id="7" creationId="{1736A700-09FA-9B56-E919-F4A801513A44}"/>
          </ac:picMkLst>
        </pc:picChg>
        <pc:picChg chg="add mod">
          <ac:chgData name="Justin Stanley" userId="S::justin.stanley@ves.solutions::6ecd27d1-0f78-473e-9157-26ad24d34724" providerId="AD" clId="Web-{944EB5A6-0163-8F0B-8A85-3BC139B6BB97}" dt="2025-12-07T00:09:18.392" v="97" actId="1076"/>
          <ac:picMkLst>
            <pc:docMk/>
            <pc:sldMk cId="1169915350" sldId="633"/>
            <ac:picMk id="9" creationId="{57258420-25AE-9544-818C-17D066D49227}"/>
          </ac:picMkLst>
        </pc:picChg>
      </pc:sldChg>
      <pc:sldChg chg="addSp delSp modSp add ord replId">
        <pc:chgData name="Justin Stanley" userId="S::justin.stanley@ves.solutions::6ecd27d1-0f78-473e-9157-26ad24d34724" providerId="AD" clId="Web-{944EB5A6-0163-8F0B-8A85-3BC139B6BB97}" dt="2025-12-07T00:09:42.954" v="98"/>
        <pc:sldMkLst>
          <pc:docMk/>
          <pc:sldMk cId="3037829951" sldId="634"/>
        </pc:sldMkLst>
        <pc:spChg chg="mod">
          <ac:chgData name="Justin Stanley" userId="S::justin.stanley@ves.solutions::6ecd27d1-0f78-473e-9157-26ad24d34724" providerId="AD" clId="Web-{944EB5A6-0163-8F0B-8A85-3BC139B6BB97}" dt="2025-12-06T23:59:53.611" v="39" actId="20577"/>
          <ac:spMkLst>
            <pc:docMk/>
            <pc:sldMk cId="3037829951" sldId="634"/>
            <ac:spMk id="4" creationId="{F7E2D1F0-1524-5049-70B8-6BF65078B4D7}"/>
          </ac:spMkLst>
        </pc:spChg>
        <pc:spChg chg="mod">
          <ac:chgData name="Justin Stanley" userId="S::justin.stanley@ves.solutions::6ecd27d1-0f78-473e-9157-26ad24d34724" providerId="AD" clId="Web-{944EB5A6-0163-8F0B-8A85-3BC139B6BB97}" dt="2025-12-07T00:03:33.054" v="74" actId="1076"/>
          <ac:spMkLst>
            <pc:docMk/>
            <pc:sldMk cId="3037829951" sldId="634"/>
            <ac:spMk id="12" creationId="{BB8DF00F-29B8-F970-3B9F-E2A0F97E48B1}"/>
          </ac:spMkLst>
        </pc:spChg>
        <pc:spChg chg="mod">
          <ac:chgData name="Justin Stanley" userId="S::justin.stanley@ves.solutions::6ecd27d1-0f78-473e-9157-26ad24d34724" providerId="AD" clId="Web-{944EB5A6-0163-8F0B-8A85-3BC139B6BB97}" dt="2025-12-07T00:00:14.534" v="51" actId="1076"/>
          <ac:spMkLst>
            <pc:docMk/>
            <pc:sldMk cId="3037829951" sldId="634"/>
            <ac:spMk id="13" creationId="{DF0645BA-D876-1841-19A7-42DE80534CD0}"/>
          </ac:spMkLst>
        </pc:spChg>
        <pc:picChg chg="del mod">
          <ac:chgData name="Justin Stanley" userId="S::justin.stanley@ves.solutions::6ecd27d1-0f78-473e-9157-26ad24d34724" providerId="AD" clId="Web-{944EB5A6-0163-8F0B-8A85-3BC139B6BB97}" dt="2025-12-07T00:07:56.526" v="84"/>
          <ac:picMkLst>
            <pc:docMk/>
            <pc:sldMk cId="3037829951" sldId="634"/>
            <ac:picMk id="5" creationId="{C7E865C9-DF8F-87C5-1A3E-2A2AD78E6F94}"/>
          </ac:picMkLst>
        </pc:picChg>
        <pc:picChg chg="add del mod">
          <ac:chgData name="Justin Stanley" userId="S::justin.stanley@ves.solutions::6ecd27d1-0f78-473e-9157-26ad24d34724" providerId="AD" clId="Web-{944EB5A6-0163-8F0B-8A85-3BC139B6BB97}" dt="2025-12-07T00:07:14.010" v="76"/>
          <ac:picMkLst>
            <pc:docMk/>
            <pc:sldMk cId="3037829951" sldId="634"/>
            <ac:picMk id="6" creationId="{3F227C72-33CC-FB6D-D3C3-B2ABC628F2D9}"/>
          </ac:picMkLst>
        </pc:picChg>
        <pc:picChg chg="add mod">
          <ac:chgData name="Justin Stanley" userId="S::justin.stanley@ves.solutions::6ecd27d1-0f78-473e-9157-26ad24d34724" providerId="AD" clId="Web-{944EB5A6-0163-8F0B-8A85-3BC139B6BB97}" dt="2025-12-07T00:07:27.995" v="83" actId="1076"/>
          <ac:picMkLst>
            <pc:docMk/>
            <pc:sldMk cId="3037829951" sldId="634"/>
            <ac:picMk id="8" creationId="{2A0C0EF4-8D17-523F-1160-9360FF50700F}"/>
          </ac:picMkLst>
        </pc:picChg>
        <pc:picChg chg="add del mod">
          <ac:chgData name="Justin Stanley" userId="S::justin.stanley@ves.solutions::6ecd27d1-0f78-473e-9157-26ad24d34724" providerId="AD" clId="Web-{944EB5A6-0163-8F0B-8A85-3BC139B6BB97}" dt="2025-12-07T00:08:07.329" v="88"/>
          <ac:picMkLst>
            <pc:docMk/>
            <pc:sldMk cId="3037829951" sldId="634"/>
            <ac:picMk id="9" creationId="{9504035E-0DC2-9631-2969-B92186C367A9}"/>
          </ac:picMkLst>
        </pc:picChg>
        <pc:picChg chg="add mod">
          <ac:chgData name="Justin Stanley" userId="S::justin.stanley@ves.solutions::6ecd27d1-0f78-473e-9157-26ad24d34724" providerId="AD" clId="Web-{944EB5A6-0163-8F0B-8A85-3BC139B6BB97}" dt="2025-12-07T00:09:05.407" v="94" actId="1076"/>
          <ac:picMkLst>
            <pc:docMk/>
            <pc:sldMk cId="3037829951" sldId="634"/>
            <ac:picMk id="10" creationId="{908253E6-DCF2-E575-EB5E-B16772435EF3}"/>
          </ac:picMkLst>
        </pc:picChg>
      </pc:sldChg>
    </pc:docChg>
  </pc:docChgLst>
  <pc:docChgLst>
    <pc:chgData name="Justin Stanley" userId="S::justin.stanley@ves.solutions::6ecd27d1-0f78-473e-9157-26ad24d34724" providerId="AD" clId="Web-{A503C341-5466-312B-3E3B-D7D907B7278F}"/>
    <pc:docChg chg="sldOrd">
      <pc:chgData name="Justin Stanley" userId="S::justin.stanley@ves.solutions::6ecd27d1-0f78-473e-9157-26ad24d34724" providerId="AD" clId="Web-{A503C341-5466-312B-3E3B-D7D907B7278F}" dt="2025-12-07T20:04:13.386" v="1"/>
      <pc:docMkLst>
        <pc:docMk/>
      </pc:docMkLst>
      <pc:sldChg chg="ord">
        <pc:chgData name="Justin Stanley" userId="S::justin.stanley@ves.solutions::6ecd27d1-0f78-473e-9157-26ad24d34724" providerId="AD" clId="Web-{A503C341-5466-312B-3E3B-D7D907B7278F}" dt="2025-12-07T20:03:47.511" v="0"/>
        <pc:sldMkLst>
          <pc:docMk/>
          <pc:sldMk cId="3334224808" sldId="584"/>
        </pc:sldMkLst>
      </pc:sldChg>
      <pc:sldChg chg="ord">
        <pc:chgData name="Justin Stanley" userId="S::justin.stanley@ves.solutions::6ecd27d1-0f78-473e-9157-26ad24d34724" providerId="AD" clId="Web-{A503C341-5466-312B-3E3B-D7D907B7278F}" dt="2025-12-07T20:04:13.386" v="1"/>
        <pc:sldMkLst>
          <pc:docMk/>
          <pc:sldMk cId="2360547646" sldId="594"/>
        </pc:sldMkLst>
      </pc:sldChg>
    </pc:docChg>
  </pc:docChgLst>
  <pc:docChgLst>
    <pc:chgData name="Tom Ice" userId="S::tom.ice@ves.solutions::2a5a70f8-2832-44fa-a968-3d0b7889d47a" providerId="AD" clId="Web-{5C7169E2-1EC1-F70A-540F-7D7B74952AAE}"/>
    <pc:docChg chg="addSld delSld modSld sldOrd modSection">
      <pc:chgData name="Tom Ice" userId="S::tom.ice@ves.solutions::2a5a70f8-2832-44fa-a968-3d0b7889d47a" providerId="AD" clId="Web-{5C7169E2-1EC1-F70A-540F-7D7B74952AAE}" dt="2025-12-05T21:08:45.265" v="75"/>
      <pc:docMkLst>
        <pc:docMk/>
      </pc:docMkLst>
      <pc:sldChg chg="addSp delSp modSp ord">
        <pc:chgData name="Tom Ice" userId="S::tom.ice@ves.solutions::2a5a70f8-2832-44fa-a968-3d0b7889d47a" providerId="AD" clId="Web-{5C7169E2-1EC1-F70A-540F-7D7B74952AAE}" dt="2025-12-05T21:08:45.265" v="75"/>
        <pc:sldMkLst>
          <pc:docMk/>
          <pc:sldMk cId="3375550813" sldId="578"/>
        </pc:sldMkLst>
        <pc:picChg chg="add mod">
          <ac:chgData name="Tom Ice" userId="S::tom.ice@ves.solutions::2a5a70f8-2832-44fa-a968-3d0b7889d47a" providerId="AD" clId="Web-{5C7169E2-1EC1-F70A-540F-7D7B74952AAE}" dt="2025-12-05T21:05:47.937" v="67" actId="1076"/>
          <ac:picMkLst>
            <pc:docMk/>
            <pc:sldMk cId="3375550813" sldId="578"/>
            <ac:picMk id="9" creationId="{E5F9A135-BBDA-2FB9-7067-9B7978E8A01B}"/>
          </ac:picMkLst>
        </pc:picChg>
        <pc:picChg chg="add mod">
          <ac:chgData name="Tom Ice" userId="S::tom.ice@ves.solutions::2a5a70f8-2832-44fa-a968-3d0b7889d47a" providerId="AD" clId="Web-{5C7169E2-1EC1-F70A-540F-7D7B74952AAE}" dt="2025-12-05T21:08:39.312" v="74" actId="1076"/>
          <ac:picMkLst>
            <pc:docMk/>
            <pc:sldMk cId="3375550813" sldId="578"/>
            <ac:picMk id="10" creationId="{6A210CDC-5FC4-A9C1-C0FF-1DC8B122C451}"/>
          </ac:picMkLst>
        </pc:picChg>
      </pc:sldChg>
      <pc:sldChg chg="addSp delSp modSp add replId">
        <pc:chgData name="Tom Ice" userId="S::tom.ice@ves.solutions::2a5a70f8-2832-44fa-a968-3d0b7889d47a" providerId="AD" clId="Web-{5C7169E2-1EC1-F70A-540F-7D7B74952AAE}" dt="2025-12-05T20:37:56.528" v="31" actId="14100"/>
        <pc:sldMkLst>
          <pc:docMk/>
          <pc:sldMk cId="2794225239" sldId="580"/>
        </pc:sldMkLst>
        <pc:spChg chg="mod">
          <ac:chgData name="Tom Ice" userId="S::tom.ice@ves.solutions::2a5a70f8-2832-44fa-a968-3d0b7889d47a" providerId="AD" clId="Web-{5C7169E2-1EC1-F70A-540F-7D7B74952AAE}" dt="2025-12-05T20:37:56.528" v="31" actId="14100"/>
          <ac:spMkLst>
            <pc:docMk/>
            <pc:sldMk cId="2794225239" sldId="580"/>
            <ac:spMk id="3" creationId="{7E4C2DFB-AB70-BF82-590B-DF1D5D8223DE}"/>
          </ac:spMkLst>
        </pc:spChg>
        <pc:picChg chg="add">
          <ac:chgData name="Tom Ice" userId="S::tom.ice@ves.solutions::2a5a70f8-2832-44fa-a968-3d0b7889d47a" providerId="AD" clId="Web-{5C7169E2-1EC1-F70A-540F-7D7B74952AAE}" dt="2025-12-05T20:37:26.888" v="27"/>
          <ac:picMkLst>
            <pc:docMk/>
            <pc:sldMk cId="2794225239" sldId="580"/>
            <ac:picMk id="5" creationId="{B76CAEC8-EFDC-AB06-6156-33BD0009DDE9}"/>
          </ac:picMkLst>
        </pc:picChg>
      </pc:sldChg>
    </pc:docChg>
  </pc:docChgLst>
  <pc:docChgLst>
    <pc:chgData name="Tom Ice" userId="S::tom.ice@ves.solutions::2a5a70f8-2832-44fa-a968-3d0b7889d47a" providerId="AD" clId="Web-{F1DDE98C-FFAF-74DA-57BC-8D77785DD51C}"/>
    <pc:docChg chg="mod addSld modSld sldOrd modSection">
      <pc:chgData name="Tom Ice" userId="S::tom.ice@ves.solutions::2a5a70f8-2832-44fa-a968-3d0b7889d47a" providerId="AD" clId="Web-{F1DDE98C-FFAF-74DA-57BC-8D77785DD51C}" dt="2025-12-05T18:41:58.875" v="2173"/>
      <pc:docMkLst>
        <pc:docMk/>
      </pc:docMkLst>
      <pc:sldChg chg="modSp">
        <pc:chgData name="Tom Ice" userId="S::tom.ice@ves.solutions::2a5a70f8-2832-44fa-a968-3d0b7889d47a" providerId="AD" clId="Web-{F1DDE98C-FFAF-74DA-57BC-8D77785DD51C}" dt="2025-12-05T16:41:47.295" v="24" actId="20577"/>
        <pc:sldMkLst>
          <pc:docMk/>
          <pc:sldMk cId="2661982209" sldId="555"/>
        </pc:sldMkLst>
        <pc:spChg chg="mod">
          <ac:chgData name="Tom Ice" userId="S::tom.ice@ves.solutions::2a5a70f8-2832-44fa-a968-3d0b7889d47a" providerId="AD" clId="Web-{F1DDE98C-FFAF-74DA-57BC-8D77785DD51C}" dt="2025-12-05T16:40:19.030" v="2" actId="20577"/>
          <ac:spMkLst>
            <pc:docMk/>
            <pc:sldMk cId="2661982209" sldId="555"/>
            <ac:spMk id="2" creationId="{CE8F9A51-0E63-BA8F-F048-D614F711BB93}"/>
          </ac:spMkLst>
        </pc:spChg>
        <pc:spChg chg="mod">
          <ac:chgData name="Tom Ice" userId="S::tom.ice@ves.solutions::2a5a70f8-2832-44fa-a968-3d0b7889d47a" providerId="AD" clId="Web-{F1DDE98C-FFAF-74DA-57BC-8D77785DD51C}" dt="2025-12-05T16:41:36.217" v="20" actId="14100"/>
          <ac:spMkLst>
            <pc:docMk/>
            <pc:sldMk cId="2661982209" sldId="555"/>
            <ac:spMk id="6" creationId="{8F293685-E713-AE10-A5F1-D1C42823B852}"/>
          </ac:spMkLst>
        </pc:spChg>
        <pc:spChg chg="mod">
          <ac:chgData name="Tom Ice" userId="S::tom.ice@ves.solutions::2a5a70f8-2832-44fa-a968-3d0b7889d47a" providerId="AD" clId="Web-{F1DDE98C-FFAF-74DA-57BC-8D77785DD51C}" dt="2025-12-05T16:41:47.295" v="24" actId="20577"/>
          <ac:spMkLst>
            <pc:docMk/>
            <pc:sldMk cId="2661982209" sldId="555"/>
            <ac:spMk id="7" creationId="{90A70455-94E6-1E4E-CE37-3D396D5993F7}"/>
          </ac:spMkLst>
        </pc:spChg>
      </pc:sldChg>
      <pc:sldChg chg="addSp delSp modSp">
        <pc:chgData name="Tom Ice" userId="S::tom.ice@ves.solutions::2a5a70f8-2832-44fa-a968-3d0b7889d47a" providerId="AD" clId="Web-{F1DDE98C-FFAF-74DA-57BC-8D77785DD51C}" dt="2025-12-05T18:40:55.656" v="2172"/>
        <pc:sldMkLst>
          <pc:docMk/>
          <pc:sldMk cId="3369385309" sldId="566"/>
        </pc:sldMkLst>
        <pc:spChg chg="add mod">
          <ac:chgData name="Tom Ice" userId="S::tom.ice@ves.solutions::2a5a70f8-2832-44fa-a968-3d0b7889d47a" providerId="AD" clId="Web-{F1DDE98C-FFAF-74DA-57BC-8D77785DD51C}" dt="2025-12-05T18:36:40.610" v="2094" actId="20577"/>
          <ac:spMkLst>
            <pc:docMk/>
            <pc:sldMk cId="3369385309" sldId="566"/>
            <ac:spMk id="4" creationId="{07CBEF49-F5B6-CFD0-679A-32B5CF17CF32}"/>
          </ac:spMkLst>
        </pc:spChg>
        <pc:spChg chg="mod">
          <ac:chgData name="Tom Ice" userId="S::tom.ice@ves.solutions::2a5a70f8-2832-44fa-a968-3d0b7889d47a" providerId="AD" clId="Web-{F1DDE98C-FFAF-74DA-57BC-8D77785DD51C}" dt="2025-12-05T18:34:51.720" v="2054" actId="20577"/>
          <ac:spMkLst>
            <pc:docMk/>
            <pc:sldMk cId="3369385309" sldId="566"/>
            <ac:spMk id="16" creationId="{61BACC76-C0CE-092C-BEA0-93E2EED42ABD}"/>
          </ac:spMkLst>
        </pc:spChg>
        <pc:spChg chg="mod">
          <ac:chgData name="Tom Ice" userId="S::tom.ice@ves.solutions::2a5a70f8-2832-44fa-a968-3d0b7889d47a" providerId="AD" clId="Web-{F1DDE98C-FFAF-74DA-57BC-8D77785DD51C}" dt="2025-12-05T18:36:24.266" v="2080" actId="20577"/>
          <ac:spMkLst>
            <pc:docMk/>
            <pc:sldMk cId="3369385309" sldId="566"/>
            <ac:spMk id="19" creationId="{29A168E4-798C-DD6A-72AC-BA3F34BC8DE3}"/>
          </ac:spMkLst>
        </pc:spChg>
      </pc:sldChg>
      <pc:sldChg chg="modSp add ord replId">
        <pc:chgData name="Tom Ice" userId="S::tom.ice@ves.solutions::2a5a70f8-2832-44fa-a968-3d0b7889d47a" providerId="AD" clId="Web-{F1DDE98C-FFAF-74DA-57BC-8D77785DD51C}" dt="2025-12-05T18:25:31.190" v="1405" actId="20577"/>
        <pc:sldMkLst>
          <pc:docMk/>
          <pc:sldMk cId="4138597178" sldId="569"/>
        </pc:sldMkLst>
        <pc:spChg chg="mod">
          <ac:chgData name="Tom Ice" userId="S::tom.ice@ves.solutions::2a5a70f8-2832-44fa-a968-3d0b7889d47a" providerId="AD" clId="Web-{F1DDE98C-FFAF-74DA-57BC-8D77785DD51C}" dt="2025-12-05T18:10:35.474" v="38" actId="20577"/>
          <ac:spMkLst>
            <pc:docMk/>
            <pc:sldMk cId="4138597178" sldId="569"/>
            <ac:spMk id="2" creationId="{D9FA2CD1-B56E-AC5E-D62A-AACA08FC83E9}"/>
          </ac:spMkLst>
        </pc:spChg>
        <pc:spChg chg="mod">
          <ac:chgData name="Tom Ice" userId="S::tom.ice@ves.solutions::2a5a70f8-2832-44fa-a968-3d0b7889d47a" providerId="AD" clId="Web-{F1DDE98C-FFAF-74DA-57BC-8D77785DD51C}" dt="2025-12-05T18:25:31.190" v="1405" actId="20577"/>
          <ac:spMkLst>
            <pc:docMk/>
            <pc:sldMk cId="4138597178" sldId="569"/>
            <ac:spMk id="3" creationId="{4808AD25-543E-F3E2-1372-652B6E85E6EC}"/>
          </ac:spMkLst>
        </pc:spChg>
      </pc:sldChg>
      <pc:sldChg chg="modSp add ord replId">
        <pc:chgData name="Tom Ice" userId="S::tom.ice@ves.solutions::2a5a70f8-2832-44fa-a968-3d0b7889d47a" providerId="AD" clId="Web-{F1DDE98C-FFAF-74DA-57BC-8D77785DD51C}" dt="2025-12-05T18:19:05.159" v="1379"/>
        <pc:sldMkLst>
          <pc:docMk/>
          <pc:sldMk cId="4221966073" sldId="570"/>
        </pc:sldMkLst>
        <pc:spChg chg="mod">
          <ac:chgData name="Tom Ice" userId="S::tom.ice@ves.solutions::2a5a70f8-2832-44fa-a968-3d0b7889d47a" providerId="AD" clId="Web-{F1DDE98C-FFAF-74DA-57BC-8D77785DD51C}" dt="2025-12-05T18:13:54.676" v="671" actId="20577"/>
          <ac:spMkLst>
            <pc:docMk/>
            <pc:sldMk cId="4221966073" sldId="570"/>
            <ac:spMk id="2" creationId="{5A90C641-77C8-34E6-9D24-4D7DF58F0289}"/>
          </ac:spMkLst>
        </pc:spChg>
        <pc:spChg chg="mod">
          <ac:chgData name="Tom Ice" userId="S::tom.ice@ves.solutions::2a5a70f8-2832-44fa-a968-3d0b7889d47a" providerId="AD" clId="Web-{F1DDE98C-FFAF-74DA-57BC-8D77785DD51C}" dt="2025-12-05T18:16:49.300" v="1063" actId="20577"/>
          <ac:spMkLst>
            <pc:docMk/>
            <pc:sldMk cId="4221966073" sldId="570"/>
            <ac:spMk id="3" creationId="{268C6350-A8D8-9373-64A8-45310C1CF6E6}"/>
          </ac:spMkLst>
        </pc:spChg>
      </pc:sldChg>
    </pc:docChg>
  </pc:docChgLst>
  <pc:docChgLst>
    <pc:chgData name="Tom Ice" userId="S::tom.ice@ves.solutions::2a5a70f8-2832-44fa-a968-3d0b7889d47a" providerId="AD" clId="Web-{7F04A203-051E-2019-87F6-C3FF2CB003FD}"/>
    <pc:docChg chg="delSld modSld sldOrd modSection">
      <pc:chgData name="Tom Ice" userId="S::tom.ice@ves.solutions::2a5a70f8-2832-44fa-a968-3d0b7889d47a" providerId="AD" clId="Web-{7F04A203-051E-2019-87F6-C3FF2CB003FD}" dt="2025-12-07T22:54:03.001" v="534"/>
      <pc:docMkLst>
        <pc:docMk/>
      </pc:docMkLst>
      <pc:sldChg chg="del">
        <pc:chgData name="Tom Ice" userId="S::tom.ice@ves.solutions::2a5a70f8-2832-44fa-a968-3d0b7889d47a" providerId="AD" clId="Web-{7F04A203-051E-2019-87F6-C3FF2CB003FD}" dt="2025-12-07T22:54:02.954" v="519"/>
        <pc:sldMkLst>
          <pc:docMk/>
          <pc:sldMk cId="3864096095" sldId="528"/>
        </pc:sldMkLst>
      </pc:sldChg>
      <pc:sldChg chg="del">
        <pc:chgData name="Tom Ice" userId="S::tom.ice@ves.solutions::2a5a70f8-2832-44fa-a968-3d0b7889d47a" providerId="AD" clId="Web-{7F04A203-051E-2019-87F6-C3FF2CB003FD}" dt="2025-12-07T22:54:02.939" v="518"/>
        <pc:sldMkLst>
          <pc:docMk/>
          <pc:sldMk cId="2228792614" sldId="529"/>
        </pc:sldMkLst>
      </pc:sldChg>
      <pc:sldChg chg="del">
        <pc:chgData name="Tom Ice" userId="S::tom.ice@ves.solutions::2a5a70f8-2832-44fa-a968-3d0b7889d47a" providerId="AD" clId="Web-{7F04A203-051E-2019-87F6-C3FF2CB003FD}" dt="2025-12-07T22:54:02.454" v="516"/>
        <pc:sldMkLst>
          <pc:docMk/>
          <pc:sldMk cId="4019124359" sldId="538"/>
        </pc:sldMkLst>
      </pc:sldChg>
      <pc:sldChg chg="del">
        <pc:chgData name="Tom Ice" userId="S::tom.ice@ves.solutions::2a5a70f8-2832-44fa-a968-3d0b7889d47a" providerId="AD" clId="Web-{7F04A203-051E-2019-87F6-C3FF2CB003FD}" dt="2025-12-07T22:54:02.985" v="525"/>
        <pc:sldMkLst>
          <pc:docMk/>
          <pc:sldMk cId="422129740" sldId="546"/>
        </pc:sldMkLst>
      </pc:sldChg>
      <pc:sldChg chg="del">
        <pc:chgData name="Tom Ice" userId="S::tom.ice@ves.solutions::2a5a70f8-2832-44fa-a968-3d0b7889d47a" providerId="AD" clId="Web-{7F04A203-051E-2019-87F6-C3FF2CB003FD}" dt="2025-12-07T22:54:02.985" v="526"/>
        <pc:sldMkLst>
          <pc:docMk/>
          <pc:sldMk cId="2005133569" sldId="547"/>
        </pc:sldMkLst>
      </pc:sldChg>
      <pc:sldChg chg="del">
        <pc:chgData name="Tom Ice" userId="S::tom.ice@ves.solutions::2a5a70f8-2832-44fa-a968-3d0b7889d47a" providerId="AD" clId="Web-{7F04A203-051E-2019-87F6-C3FF2CB003FD}" dt="2025-12-07T22:54:02.985" v="524"/>
        <pc:sldMkLst>
          <pc:docMk/>
          <pc:sldMk cId="799346453" sldId="548"/>
        </pc:sldMkLst>
      </pc:sldChg>
      <pc:sldChg chg="del">
        <pc:chgData name="Tom Ice" userId="S::tom.ice@ves.solutions::2a5a70f8-2832-44fa-a968-3d0b7889d47a" providerId="AD" clId="Web-{7F04A203-051E-2019-87F6-C3FF2CB003FD}" dt="2025-12-07T22:54:03.001" v="529"/>
        <pc:sldMkLst>
          <pc:docMk/>
          <pc:sldMk cId="1501340663" sldId="549"/>
        </pc:sldMkLst>
      </pc:sldChg>
      <pc:sldChg chg="del">
        <pc:chgData name="Tom Ice" userId="S::tom.ice@ves.solutions::2a5a70f8-2832-44fa-a968-3d0b7889d47a" providerId="AD" clId="Web-{7F04A203-051E-2019-87F6-C3FF2CB003FD}" dt="2025-12-07T22:54:03.001" v="530"/>
        <pc:sldMkLst>
          <pc:docMk/>
          <pc:sldMk cId="4022449765" sldId="550"/>
        </pc:sldMkLst>
      </pc:sldChg>
      <pc:sldChg chg="del">
        <pc:chgData name="Tom Ice" userId="S::tom.ice@ves.solutions::2a5a70f8-2832-44fa-a968-3d0b7889d47a" providerId="AD" clId="Web-{7F04A203-051E-2019-87F6-C3FF2CB003FD}" dt="2025-12-07T22:54:02.954" v="522"/>
        <pc:sldMkLst>
          <pc:docMk/>
          <pc:sldMk cId="1765854775" sldId="551"/>
        </pc:sldMkLst>
      </pc:sldChg>
      <pc:sldChg chg="del">
        <pc:chgData name="Tom Ice" userId="S::tom.ice@ves.solutions::2a5a70f8-2832-44fa-a968-3d0b7889d47a" providerId="AD" clId="Web-{7F04A203-051E-2019-87F6-C3FF2CB003FD}" dt="2025-12-07T22:54:02.954" v="521"/>
        <pc:sldMkLst>
          <pc:docMk/>
          <pc:sldMk cId="791483734" sldId="554"/>
        </pc:sldMkLst>
      </pc:sldChg>
      <pc:sldChg chg="del">
        <pc:chgData name="Tom Ice" userId="S::tom.ice@ves.solutions::2a5a70f8-2832-44fa-a968-3d0b7889d47a" providerId="AD" clId="Web-{7F04A203-051E-2019-87F6-C3FF2CB003FD}" dt="2025-12-07T22:54:03.001" v="528"/>
        <pc:sldMkLst>
          <pc:docMk/>
          <pc:sldMk cId="3640109373" sldId="556"/>
        </pc:sldMkLst>
      </pc:sldChg>
      <pc:sldChg chg="del">
        <pc:chgData name="Tom Ice" userId="S::tom.ice@ves.solutions::2a5a70f8-2832-44fa-a968-3d0b7889d47a" providerId="AD" clId="Web-{7F04A203-051E-2019-87F6-C3FF2CB003FD}" dt="2025-12-07T22:54:03.001" v="527"/>
        <pc:sldMkLst>
          <pc:docMk/>
          <pc:sldMk cId="3413139514" sldId="557"/>
        </pc:sldMkLst>
      </pc:sldChg>
      <pc:sldChg chg="del">
        <pc:chgData name="Tom Ice" userId="S::tom.ice@ves.solutions::2a5a70f8-2832-44fa-a968-3d0b7889d47a" providerId="AD" clId="Web-{7F04A203-051E-2019-87F6-C3FF2CB003FD}" dt="2025-12-07T22:54:03.001" v="532"/>
        <pc:sldMkLst>
          <pc:docMk/>
          <pc:sldMk cId="2112210743" sldId="558"/>
        </pc:sldMkLst>
      </pc:sldChg>
      <pc:sldChg chg="del">
        <pc:chgData name="Tom Ice" userId="S::tom.ice@ves.solutions::2a5a70f8-2832-44fa-a968-3d0b7889d47a" providerId="AD" clId="Web-{7F04A203-051E-2019-87F6-C3FF2CB003FD}" dt="2025-12-07T22:54:02.970" v="523"/>
        <pc:sldMkLst>
          <pc:docMk/>
          <pc:sldMk cId="185008869" sldId="559"/>
        </pc:sldMkLst>
      </pc:sldChg>
      <pc:sldChg chg="del">
        <pc:chgData name="Tom Ice" userId="S::tom.ice@ves.solutions::2a5a70f8-2832-44fa-a968-3d0b7889d47a" providerId="AD" clId="Web-{7F04A203-051E-2019-87F6-C3FF2CB003FD}" dt="2025-12-07T22:54:03.001" v="533"/>
        <pc:sldMkLst>
          <pc:docMk/>
          <pc:sldMk cId="3905007207" sldId="560"/>
        </pc:sldMkLst>
      </pc:sldChg>
      <pc:sldChg chg="del">
        <pc:chgData name="Tom Ice" userId="S::tom.ice@ves.solutions::2a5a70f8-2832-44fa-a968-3d0b7889d47a" providerId="AD" clId="Web-{7F04A203-051E-2019-87F6-C3FF2CB003FD}" dt="2025-12-07T22:54:03.001" v="531"/>
        <pc:sldMkLst>
          <pc:docMk/>
          <pc:sldMk cId="3045219444" sldId="562"/>
        </pc:sldMkLst>
      </pc:sldChg>
      <pc:sldChg chg="del">
        <pc:chgData name="Tom Ice" userId="S::tom.ice@ves.solutions::2a5a70f8-2832-44fa-a968-3d0b7889d47a" providerId="AD" clId="Web-{7F04A203-051E-2019-87F6-C3FF2CB003FD}" dt="2025-12-07T22:54:02.954" v="520"/>
        <pc:sldMkLst>
          <pc:docMk/>
          <pc:sldMk cId="702281969" sldId="563"/>
        </pc:sldMkLst>
      </pc:sldChg>
      <pc:sldChg chg="del">
        <pc:chgData name="Tom Ice" userId="S::tom.ice@ves.solutions::2a5a70f8-2832-44fa-a968-3d0b7889d47a" providerId="AD" clId="Web-{7F04A203-051E-2019-87F6-C3FF2CB003FD}" dt="2025-12-07T22:54:03.001" v="534"/>
        <pc:sldMkLst>
          <pc:docMk/>
          <pc:sldMk cId="3758449032" sldId="564"/>
        </pc:sldMkLst>
      </pc:sldChg>
      <pc:sldChg chg="del">
        <pc:chgData name="Tom Ice" userId="S::tom.ice@ves.solutions::2a5a70f8-2832-44fa-a968-3d0b7889d47a" providerId="AD" clId="Web-{7F04A203-051E-2019-87F6-C3FF2CB003FD}" dt="2025-12-07T22:54:02.517" v="517"/>
        <pc:sldMkLst>
          <pc:docMk/>
          <pc:sldMk cId="1444597220" sldId="567"/>
        </pc:sldMkLst>
      </pc:sldChg>
      <pc:sldChg chg="modSp">
        <pc:chgData name="Tom Ice" userId="S::tom.ice@ves.solutions::2a5a70f8-2832-44fa-a968-3d0b7889d47a" providerId="AD" clId="Web-{7F04A203-051E-2019-87F6-C3FF2CB003FD}" dt="2025-12-07T21:25:59.154" v="164" actId="1076"/>
        <pc:sldMkLst>
          <pc:docMk/>
          <pc:sldMk cId="420552952" sldId="585"/>
        </pc:sldMkLst>
        <pc:picChg chg="mod">
          <ac:chgData name="Tom Ice" userId="S::tom.ice@ves.solutions::2a5a70f8-2832-44fa-a968-3d0b7889d47a" providerId="AD" clId="Web-{7F04A203-051E-2019-87F6-C3FF2CB003FD}" dt="2025-12-07T21:25:59.154" v="164" actId="1076"/>
          <ac:picMkLst>
            <pc:docMk/>
            <pc:sldMk cId="420552952" sldId="585"/>
            <ac:picMk id="6" creationId="{A07C3D6E-1675-1DBF-5A14-60C26E4BD39D}"/>
          </ac:picMkLst>
        </pc:picChg>
      </pc:sldChg>
      <pc:sldChg chg="addSp modSp">
        <pc:chgData name="Tom Ice" userId="S::tom.ice@ves.solutions::2a5a70f8-2832-44fa-a968-3d0b7889d47a" providerId="AD" clId="Web-{7F04A203-051E-2019-87F6-C3FF2CB003FD}" dt="2025-12-07T21:24:32.326" v="161" actId="20577"/>
        <pc:sldMkLst>
          <pc:docMk/>
          <pc:sldMk cId="2154202523" sldId="589"/>
        </pc:sldMkLst>
        <pc:spChg chg="add mod">
          <ac:chgData name="Tom Ice" userId="S::tom.ice@ves.solutions::2a5a70f8-2832-44fa-a968-3d0b7889d47a" providerId="AD" clId="Web-{7F04A203-051E-2019-87F6-C3FF2CB003FD}" dt="2025-12-07T21:24:22.233" v="159" actId="20577"/>
          <ac:spMkLst>
            <pc:docMk/>
            <pc:sldMk cId="2154202523" sldId="589"/>
            <ac:spMk id="2" creationId="{4B8788F3-F775-02C9-4DC2-CFCF33499F60}"/>
          </ac:spMkLst>
        </pc:spChg>
        <pc:spChg chg="mod">
          <ac:chgData name="Tom Ice" userId="S::tom.ice@ves.solutions::2a5a70f8-2832-44fa-a968-3d0b7889d47a" providerId="AD" clId="Web-{7F04A203-051E-2019-87F6-C3FF2CB003FD}" dt="2025-12-07T21:21:19.701" v="88" actId="1076"/>
          <ac:spMkLst>
            <pc:docMk/>
            <pc:sldMk cId="2154202523" sldId="589"/>
            <ac:spMk id="9" creationId="{F930440A-296D-F6A7-1539-431DE67B8AED}"/>
          </ac:spMkLst>
        </pc:spChg>
        <pc:spChg chg="mod">
          <ac:chgData name="Tom Ice" userId="S::tom.ice@ves.solutions::2a5a70f8-2832-44fa-a968-3d0b7889d47a" providerId="AD" clId="Web-{7F04A203-051E-2019-87F6-C3FF2CB003FD}" dt="2025-12-07T21:20:11.623" v="66" actId="20577"/>
          <ac:spMkLst>
            <pc:docMk/>
            <pc:sldMk cId="2154202523" sldId="589"/>
            <ac:spMk id="16" creationId="{D38BB9F7-6565-B3D0-37DA-751A234DFA75}"/>
          </ac:spMkLst>
        </pc:spChg>
        <pc:spChg chg="mod">
          <ac:chgData name="Tom Ice" userId="S::tom.ice@ves.solutions::2a5a70f8-2832-44fa-a968-3d0b7889d47a" providerId="AD" clId="Web-{7F04A203-051E-2019-87F6-C3FF2CB003FD}" dt="2025-12-07T21:24:32.326" v="161" actId="20577"/>
          <ac:spMkLst>
            <pc:docMk/>
            <pc:sldMk cId="2154202523" sldId="589"/>
            <ac:spMk id="64" creationId="{DA359EBF-A8F1-410A-35F5-8DB1A6836C18}"/>
          </ac:spMkLst>
        </pc:spChg>
      </pc:sldChg>
      <pc:sldChg chg="modSp">
        <pc:chgData name="Tom Ice" userId="S::tom.ice@ves.solutions::2a5a70f8-2832-44fa-a968-3d0b7889d47a" providerId="AD" clId="Web-{7F04A203-051E-2019-87F6-C3FF2CB003FD}" dt="2025-12-07T21:26:44.951" v="170" actId="1076"/>
        <pc:sldMkLst>
          <pc:docMk/>
          <pc:sldMk cId="798991852" sldId="590"/>
        </pc:sldMkLst>
        <pc:picChg chg="mod">
          <ac:chgData name="Tom Ice" userId="S::tom.ice@ves.solutions::2a5a70f8-2832-44fa-a968-3d0b7889d47a" providerId="AD" clId="Web-{7F04A203-051E-2019-87F6-C3FF2CB003FD}" dt="2025-12-07T21:26:44.951" v="170" actId="1076"/>
          <ac:picMkLst>
            <pc:docMk/>
            <pc:sldMk cId="798991852" sldId="590"/>
            <ac:picMk id="5" creationId="{1AC7A386-5B6F-8D2B-09F9-5D59B1F581F4}"/>
          </ac:picMkLst>
        </pc:picChg>
      </pc:sldChg>
      <pc:sldChg chg="modSp">
        <pc:chgData name="Tom Ice" userId="S::tom.ice@ves.solutions::2a5a70f8-2832-44fa-a968-3d0b7889d47a" providerId="AD" clId="Web-{7F04A203-051E-2019-87F6-C3FF2CB003FD}" dt="2025-12-07T21:26:21.857" v="167" actId="1076"/>
        <pc:sldMkLst>
          <pc:docMk/>
          <pc:sldMk cId="2549668349" sldId="591"/>
        </pc:sldMkLst>
        <pc:picChg chg="mod">
          <ac:chgData name="Tom Ice" userId="S::tom.ice@ves.solutions::2a5a70f8-2832-44fa-a968-3d0b7889d47a" providerId="AD" clId="Web-{7F04A203-051E-2019-87F6-C3FF2CB003FD}" dt="2025-12-07T21:26:21.857" v="167" actId="1076"/>
          <ac:picMkLst>
            <pc:docMk/>
            <pc:sldMk cId="2549668349" sldId="591"/>
            <ac:picMk id="3" creationId="{1CAD5D9B-616C-7C9D-98A3-4F41EB6D390F}"/>
          </ac:picMkLst>
        </pc:picChg>
      </pc:sldChg>
      <pc:sldChg chg="addSp delSp modSp">
        <pc:chgData name="Tom Ice" userId="S::tom.ice@ves.solutions::2a5a70f8-2832-44fa-a968-3d0b7889d47a" providerId="AD" clId="Web-{7F04A203-051E-2019-87F6-C3FF2CB003FD}" dt="2025-12-07T21:27:08.373" v="176" actId="1076"/>
        <pc:sldMkLst>
          <pc:docMk/>
          <pc:sldMk cId="3862578737" sldId="592"/>
        </pc:sldMkLst>
        <pc:picChg chg="mod">
          <ac:chgData name="Tom Ice" userId="S::tom.ice@ves.solutions::2a5a70f8-2832-44fa-a968-3d0b7889d47a" providerId="AD" clId="Web-{7F04A203-051E-2019-87F6-C3FF2CB003FD}" dt="2025-12-07T21:27:08.373" v="176" actId="1076"/>
          <ac:picMkLst>
            <pc:docMk/>
            <pc:sldMk cId="3862578737" sldId="592"/>
            <ac:picMk id="2" creationId="{54B39974-27C3-B40C-1E87-98509CF971CE}"/>
          </ac:picMkLst>
        </pc:picChg>
        <pc:picChg chg="add del">
          <ac:chgData name="Tom Ice" userId="S::tom.ice@ves.solutions::2a5a70f8-2832-44fa-a968-3d0b7889d47a" providerId="AD" clId="Web-{7F04A203-051E-2019-87F6-C3FF2CB003FD}" dt="2025-12-07T21:26:56.654" v="173"/>
          <ac:picMkLst>
            <pc:docMk/>
            <pc:sldMk cId="3862578737" sldId="592"/>
            <ac:picMk id="4" creationId="{DD528199-8CC4-5531-425C-E643BF52FDAA}"/>
          </ac:picMkLst>
        </pc:picChg>
      </pc:sldChg>
      <pc:sldChg chg="modSp ord">
        <pc:chgData name="Tom Ice" userId="S::tom.ice@ves.solutions::2a5a70f8-2832-44fa-a968-3d0b7889d47a" providerId="AD" clId="Web-{7F04A203-051E-2019-87F6-C3FF2CB003FD}" dt="2025-12-07T21:27:24.451" v="178" actId="14100"/>
        <pc:sldMkLst>
          <pc:docMk/>
          <pc:sldMk cId="3816072127" sldId="593"/>
        </pc:sldMkLst>
        <pc:spChg chg="mod">
          <ac:chgData name="Tom Ice" userId="S::tom.ice@ves.solutions::2a5a70f8-2832-44fa-a968-3d0b7889d47a" providerId="AD" clId="Web-{7F04A203-051E-2019-87F6-C3FF2CB003FD}" dt="2025-12-07T21:27:24.451" v="178" actId="14100"/>
          <ac:spMkLst>
            <pc:docMk/>
            <pc:sldMk cId="3816072127" sldId="593"/>
            <ac:spMk id="35" creationId="{CDA05726-762F-8B16-9ECD-C96740A6CEF5}"/>
          </ac:spMkLst>
        </pc:spChg>
      </pc:sldChg>
      <pc:sldChg chg="modSp">
        <pc:chgData name="Tom Ice" userId="S::tom.ice@ves.solutions::2a5a70f8-2832-44fa-a968-3d0b7889d47a" providerId="AD" clId="Web-{7F04A203-051E-2019-87F6-C3FF2CB003FD}" dt="2025-12-07T21:27:39.013" v="181" actId="1076"/>
        <pc:sldMkLst>
          <pc:docMk/>
          <pc:sldMk cId="2360547646" sldId="594"/>
        </pc:sldMkLst>
        <pc:picChg chg="mod">
          <ac:chgData name="Tom Ice" userId="S::tom.ice@ves.solutions::2a5a70f8-2832-44fa-a968-3d0b7889d47a" providerId="AD" clId="Web-{7F04A203-051E-2019-87F6-C3FF2CB003FD}" dt="2025-12-07T21:27:39.013" v="181" actId="1076"/>
          <ac:picMkLst>
            <pc:docMk/>
            <pc:sldMk cId="2360547646" sldId="594"/>
            <ac:picMk id="5" creationId="{83F32CB8-0888-4B89-1712-32FADE8CD677}"/>
          </ac:picMkLst>
        </pc:picChg>
      </pc:sldChg>
      <pc:sldChg chg="modSp">
        <pc:chgData name="Tom Ice" userId="S::tom.ice@ves.solutions::2a5a70f8-2832-44fa-a968-3d0b7889d47a" providerId="AD" clId="Web-{7F04A203-051E-2019-87F6-C3FF2CB003FD}" dt="2025-12-07T21:27:58.217" v="182" actId="14100"/>
        <pc:sldMkLst>
          <pc:docMk/>
          <pc:sldMk cId="1169915350" sldId="633"/>
        </pc:sldMkLst>
        <pc:picChg chg="mod">
          <ac:chgData name="Tom Ice" userId="S::tom.ice@ves.solutions::2a5a70f8-2832-44fa-a968-3d0b7889d47a" providerId="AD" clId="Web-{7F04A203-051E-2019-87F6-C3FF2CB003FD}" dt="2025-12-07T21:27:58.217" v="182" actId="14100"/>
          <ac:picMkLst>
            <pc:docMk/>
            <pc:sldMk cId="1169915350" sldId="633"/>
            <ac:picMk id="7" creationId="{1736A700-09FA-9B56-E919-F4A801513A44}"/>
          </ac:picMkLst>
        </pc:picChg>
      </pc:sldChg>
      <pc:sldChg chg="modSp">
        <pc:chgData name="Tom Ice" userId="S::tom.ice@ves.solutions::2a5a70f8-2832-44fa-a968-3d0b7889d47a" providerId="AD" clId="Web-{7F04A203-051E-2019-87F6-C3FF2CB003FD}" dt="2025-12-07T21:28:13.092" v="184" actId="1076"/>
        <pc:sldMkLst>
          <pc:docMk/>
          <pc:sldMk cId="3037829951" sldId="634"/>
        </pc:sldMkLst>
        <pc:picChg chg="mod">
          <ac:chgData name="Tom Ice" userId="S::tom.ice@ves.solutions::2a5a70f8-2832-44fa-a968-3d0b7889d47a" providerId="AD" clId="Web-{7F04A203-051E-2019-87F6-C3FF2CB003FD}" dt="2025-12-07T21:28:13.092" v="184" actId="1076"/>
          <ac:picMkLst>
            <pc:docMk/>
            <pc:sldMk cId="3037829951" sldId="634"/>
            <ac:picMk id="8" creationId="{2A0C0EF4-8D17-523F-1160-9360FF50700F}"/>
          </ac:picMkLst>
        </pc:picChg>
      </pc:sldChg>
      <pc:sldChg chg="addSp modSp">
        <pc:chgData name="Tom Ice" userId="S::tom.ice@ves.solutions::2a5a70f8-2832-44fa-a968-3d0b7889d47a" providerId="AD" clId="Web-{7F04A203-051E-2019-87F6-C3FF2CB003FD}" dt="2025-12-07T22:53:37.001" v="515" actId="1076"/>
        <pc:sldMkLst>
          <pc:docMk/>
          <pc:sldMk cId="405308008" sldId="640"/>
        </pc:sldMkLst>
        <pc:graphicFrameChg chg="add mod modGraphic">
          <ac:chgData name="Tom Ice" userId="S::tom.ice@ves.solutions::2a5a70f8-2832-44fa-a968-3d0b7889d47a" providerId="AD" clId="Web-{7F04A203-051E-2019-87F6-C3FF2CB003FD}" dt="2025-12-07T22:53:37.001" v="515" actId="1076"/>
          <ac:graphicFrameMkLst>
            <pc:docMk/>
            <pc:sldMk cId="405308008" sldId="640"/>
            <ac:graphicFrameMk id="4" creationId="{68CA5BE7-9B79-7D10-72D0-F47D6C16D7ED}"/>
          </ac:graphicFrameMkLst>
        </pc:graphicFrameChg>
        <pc:picChg chg="mod">
          <ac:chgData name="Tom Ice" userId="S::tom.ice@ves.solutions::2a5a70f8-2832-44fa-a968-3d0b7889d47a" providerId="AD" clId="Web-{7F04A203-051E-2019-87F6-C3FF2CB003FD}" dt="2025-12-07T21:28:31.576" v="188" actId="1076"/>
          <ac:picMkLst>
            <pc:docMk/>
            <pc:sldMk cId="405308008" sldId="640"/>
            <ac:picMk id="2" creationId="{209532E1-E426-9A0A-B284-9D878F8F2D72}"/>
          </ac:picMkLst>
        </pc:picChg>
      </pc:sldChg>
      <pc:sldChg chg="addSp delSp modSp">
        <pc:chgData name="Tom Ice" userId="S::tom.ice@ves.solutions::2a5a70f8-2832-44fa-a968-3d0b7889d47a" providerId="AD" clId="Web-{7F04A203-051E-2019-87F6-C3FF2CB003FD}" dt="2025-12-07T21:19:11.248" v="32" actId="14100"/>
        <pc:sldMkLst>
          <pc:docMk/>
          <pc:sldMk cId="3503380524" sldId="641"/>
        </pc:sldMkLst>
        <pc:spChg chg="del">
          <ac:chgData name="Tom Ice" userId="S::tom.ice@ves.solutions::2a5a70f8-2832-44fa-a968-3d0b7889d47a" providerId="AD" clId="Web-{7F04A203-051E-2019-87F6-C3FF2CB003FD}" dt="2025-12-07T20:54:30.691" v="16"/>
          <ac:spMkLst>
            <pc:docMk/>
            <pc:sldMk cId="3503380524" sldId="641"/>
            <ac:spMk id="2" creationId="{38AF6C26-142E-2FE5-1D4C-AE258518267B}"/>
          </ac:spMkLst>
        </pc:spChg>
        <pc:spChg chg="mod">
          <ac:chgData name="Tom Ice" userId="S::tom.ice@ves.solutions::2a5a70f8-2832-44fa-a968-3d0b7889d47a" providerId="AD" clId="Web-{7F04A203-051E-2019-87F6-C3FF2CB003FD}" dt="2025-12-07T21:19:00.514" v="30" actId="14100"/>
          <ac:spMkLst>
            <pc:docMk/>
            <pc:sldMk cId="3503380524" sldId="641"/>
            <ac:spMk id="3" creationId="{4F621704-A7F7-B44F-027F-4F15F7173D19}"/>
          </ac:spMkLst>
        </pc:spChg>
        <pc:spChg chg="add del mod">
          <ac:chgData name="Tom Ice" userId="S::tom.ice@ves.solutions::2a5a70f8-2832-44fa-a968-3d0b7889d47a" providerId="AD" clId="Web-{7F04A203-051E-2019-87F6-C3FF2CB003FD}" dt="2025-12-07T20:54:32.097" v="17"/>
          <ac:spMkLst>
            <pc:docMk/>
            <pc:sldMk cId="3503380524" sldId="641"/>
            <ac:spMk id="8" creationId="{D00867B5-16D6-4869-AF3E-45E01D5ECBEB}"/>
          </ac:spMkLst>
        </pc:spChg>
        <pc:spChg chg="add mod">
          <ac:chgData name="Tom Ice" userId="S::tom.ice@ves.solutions::2a5a70f8-2832-44fa-a968-3d0b7889d47a" providerId="AD" clId="Web-{7F04A203-051E-2019-87F6-C3FF2CB003FD}" dt="2025-12-07T21:19:11.248" v="32" actId="14100"/>
          <ac:spMkLst>
            <pc:docMk/>
            <pc:sldMk cId="3503380524" sldId="641"/>
            <ac:spMk id="10" creationId="{76B6510A-84E2-5125-6EE3-3B5394FA9054}"/>
          </ac:spMkLst>
        </pc:spChg>
        <pc:picChg chg="add del mod">
          <ac:chgData name="Tom Ice" userId="S::tom.ice@ves.solutions::2a5a70f8-2832-44fa-a968-3d0b7889d47a" providerId="AD" clId="Web-{7F04A203-051E-2019-87F6-C3FF2CB003FD}" dt="2025-12-07T20:53:24.175" v="5"/>
          <ac:picMkLst>
            <pc:docMk/>
            <pc:sldMk cId="3503380524" sldId="641"/>
            <ac:picMk id="5" creationId="{F825C37C-0EF4-2BE6-2D3A-67F93F52650A}"/>
          </ac:picMkLst>
        </pc:picChg>
        <pc:picChg chg="add mod">
          <ac:chgData name="Tom Ice" userId="S::tom.ice@ves.solutions::2a5a70f8-2832-44fa-a968-3d0b7889d47a" providerId="AD" clId="Web-{7F04A203-051E-2019-87F6-C3FF2CB003FD}" dt="2025-12-07T21:18:10.983" v="27"/>
          <ac:picMkLst>
            <pc:docMk/>
            <pc:sldMk cId="3503380524" sldId="641"/>
            <ac:picMk id="6" creationId="{4A75F0DD-F572-578B-6896-B94A4AC3FAFD}"/>
          </ac:picMkLst>
        </pc:picChg>
        <pc:picChg chg="add mod">
          <ac:chgData name="Tom Ice" userId="S::tom.ice@ves.solutions::2a5a70f8-2832-44fa-a968-3d0b7889d47a" providerId="AD" clId="Web-{7F04A203-051E-2019-87F6-C3FF2CB003FD}" dt="2025-12-07T21:18:21.514" v="28"/>
          <ac:picMkLst>
            <pc:docMk/>
            <pc:sldMk cId="3503380524" sldId="641"/>
            <ac:picMk id="11" creationId="{1B2C9EAA-C4E2-3377-F972-2D99B9B0C820}"/>
          </ac:picMkLst>
        </pc:picChg>
      </pc:sldChg>
    </pc:docChg>
  </pc:docChgLst>
  <pc:docChgLst>
    <pc:chgData name="Tom Ice" userId="S::tom.ice@ves.solutions::2a5a70f8-2832-44fa-a968-3d0b7889d47a" providerId="AD" clId="Web-{3D1C640C-573B-CE38-517D-B11ED3DDC3CA}"/>
    <pc:docChg chg="modSld">
      <pc:chgData name="Tom Ice" userId="S::tom.ice@ves.solutions::2a5a70f8-2832-44fa-a968-3d0b7889d47a" providerId="AD" clId="Web-{3D1C640C-573B-CE38-517D-B11ED3DDC3CA}" dt="2025-12-06T19:47:16" v="202"/>
      <pc:docMkLst>
        <pc:docMk/>
      </pc:docMkLst>
      <pc:sldChg chg="modSp">
        <pc:chgData name="Tom Ice" userId="S::tom.ice@ves.solutions::2a5a70f8-2832-44fa-a968-3d0b7889d47a" providerId="AD" clId="Web-{3D1C640C-573B-CE38-517D-B11ED3DDC3CA}" dt="2025-12-06T18:48:37.317" v="81" actId="20577"/>
        <pc:sldMkLst>
          <pc:docMk/>
          <pc:sldMk cId="3369385309" sldId="566"/>
        </pc:sldMkLst>
        <pc:spChg chg="mod">
          <ac:chgData name="Tom Ice" userId="S::tom.ice@ves.solutions::2a5a70f8-2832-44fa-a968-3d0b7889d47a" providerId="AD" clId="Web-{3D1C640C-573B-CE38-517D-B11ED3DDC3CA}" dt="2025-12-06T18:48:37.317" v="81" actId="20577"/>
          <ac:spMkLst>
            <pc:docMk/>
            <pc:sldMk cId="3369385309" sldId="566"/>
            <ac:spMk id="16" creationId="{61BACC76-C0CE-092C-BEA0-93E2EED42ABD}"/>
          </ac:spMkLst>
        </pc:spChg>
        <pc:spChg chg="mod">
          <ac:chgData name="Tom Ice" userId="S::tom.ice@ves.solutions::2a5a70f8-2832-44fa-a968-3d0b7889d47a" providerId="AD" clId="Web-{3D1C640C-573B-CE38-517D-B11ED3DDC3CA}" dt="2025-12-06T18:48:33.020" v="78" actId="20577"/>
          <ac:spMkLst>
            <pc:docMk/>
            <pc:sldMk cId="3369385309" sldId="566"/>
            <ac:spMk id="19" creationId="{29A168E4-798C-DD6A-72AC-BA3F34BC8DE3}"/>
          </ac:spMkLst>
        </pc:spChg>
      </pc:sldChg>
      <pc:sldChg chg="addSp delSp modSp">
        <pc:chgData name="Tom Ice" userId="S::tom.ice@ves.solutions::2a5a70f8-2832-44fa-a968-3d0b7889d47a" providerId="AD" clId="Web-{3D1C640C-573B-CE38-517D-B11ED3DDC3CA}" dt="2025-12-06T19:47:16" v="202"/>
        <pc:sldMkLst>
          <pc:docMk/>
          <pc:sldMk cId="4221966073" sldId="570"/>
        </pc:sldMkLst>
      </pc:sldChg>
      <pc:sldChg chg="modSp">
        <pc:chgData name="Tom Ice" userId="S::tom.ice@ves.solutions::2a5a70f8-2832-44fa-a968-3d0b7889d47a" providerId="AD" clId="Web-{3D1C640C-573B-CE38-517D-B11ED3DDC3CA}" dt="2025-12-06T19:38:59.526" v="197" actId="20577"/>
        <pc:sldMkLst>
          <pc:docMk/>
          <pc:sldMk cId="1925942139" sldId="577"/>
        </pc:sldMkLst>
        <pc:spChg chg="mod">
          <ac:chgData name="Tom Ice" userId="S::tom.ice@ves.solutions::2a5a70f8-2832-44fa-a968-3d0b7889d47a" providerId="AD" clId="Web-{3D1C640C-573B-CE38-517D-B11ED3DDC3CA}" dt="2025-12-06T19:38:59.526" v="197" actId="20577"/>
          <ac:spMkLst>
            <pc:docMk/>
            <pc:sldMk cId="1925942139" sldId="577"/>
            <ac:spMk id="16" creationId="{6E8E3054-4416-4DF5-1F85-7A119F564174}"/>
          </ac:spMkLst>
        </pc:spChg>
        <pc:spChg chg="mod">
          <ac:chgData name="Tom Ice" userId="S::tom.ice@ves.solutions::2a5a70f8-2832-44fa-a968-3d0b7889d47a" providerId="AD" clId="Web-{3D1C640C-573B-CE38-517D-B11ED3DDC3CA}" dt="2025-12-06T19:18:51.882" v="100" actId="20577"/>
          <ac:spMkLst>
            <pc:docMk/>
            <pc:sldMk cId="1925942139" sldId="577"/>
            <ac:spMk id="19" creationId="{EB40E30C-C0B2-0BC1-B7FC-FC7B8C05F237}"/>
          </ac:spMkLst>
        </pc:spChg>
      </pc:sldChg>
      <pc:sldChg chg="addSp delSp modSp">
        <pc:chgData name="Tom Ice" userId="S::tom.ice@ves.solutions::2a5a70f8-2832-44fa-a968-3d0b7889d47a" providerId="AD" clId="Web-{3D1C640C-573B-CE38-517D-B11ED3DDC3CA}" dt="2025-12-06T19:34:26.978" v="108" actId="20577"/>
        <pc:sldMkLst>
          <pc:docMk/>
          <pc:sldMk cId="2154202523" sldId="589"/>
        </pc:sldMkLst>
        <pc:spChg chg="mod">
          <ac:chgData name="Tom Ice" userId="S::tom.ice@ves.solutions::2a5a70f8-2832-44fa-a968-3d0b7889d47a" providerId="AD" clId="Web-{3D1C640C-573B-CE38-517D-B11ED3DDC3CA}" dt="2025-12-06T19:18:09.913" v="97" actId="20577"/>
          <ac:spMkLst>
            <pc:docMk/>
            <pc:sldMk cId="2154202523" sldId="589"/>
            <ac:spMk id="4" creationId="{49A7C81A-9DA1-D5E7-F0D1-39B9BFFD98B5}"/>
          </ac:spMkLst>
        </pc:spChg>
        <pc:spChg chg="add mod">
          <ac:chgData name="Tom Ice" userId="S::tom.ice@ves.solutions::2a5a70f8-2832-44fa-a968-3d0b7889d47a" providerId="AD" clId="Web-{3D1C640C-573B-CE38-517D-B11ED3DDC3CA}" dt="2025-12-06T19:34:26.978" v="108" actId="20577"/>
          <ac:spMkLst>
            <pc:docMk/>
            <pc:sldMk cId="2154202523" sldId="589"/>
            <ac:spMk id="9" creationId="{F930440A-296D-F6A7-1539-431DE67B8AED}"/>
          </ac:spMkLst>
        </pc:spChg>
      </pc:sldChg>
    </pc:docChg>
  </pc:docChgLst>
  <pc:docChgLst>
    <pc:chgData name="Justin Stanley" userId="S::justin.stanley@ves.solutions::6ecd27d1-0f78-473e-9157-26ad24d34724" providerId="AD" clId="Web-{5910D394-A226-7861-0D11-27DF520F2BB3}"/>
    <pc:docChg chg="addSld modSld sldOrd modSection">
      <pc:chgData name="Justin Stanley" userId="S::justin.stanley@ves.solutions::6ecd27d1-0f78-473e-9157-26ad24d34724" providerId="AD" clId="Web-{5910D394-A226-7861-0D11-27DF520F2BB3}" dt="2025-12-05T17:18:41.570" v="7"/>
      <pc:docMkLst>
        <pc:docMk/>
      </pc:docMkLst>
      <pc:sldChg chg="ord">
        <pc:chgData name="Justin Stanley" userId="S::justin.stanley@ves.solutions::6ecd27d1-0f78-473e-9157-26ad24d34724" providerId="AD" clId="Web-{5910D394-A226-7861-0D11-27DF520F2BB3}" dt="2025-12-05T17:18:41.570" v="7"/>
        <pc:sldMkLst>
          <pc:docMk/>
          <pc:sldMk cId="1336790116" sldId="553"/>
        </pc:sldMkLst>
      </pc:sldChg>
      <pc:sldChg chg="modSp add ord replId">
        <pc:chgData name="Justin Stanley" userId="S::justin.stanley@ves.solutions::6ecd27d1-0f78-473e-9157-26ad24d34724" providerId="AD" clId="Web-{5910D394-A226-7861-0D11-27DF520F2BB3}" dt="2025-12-05T17:18:39.960" v="6" actId="20577"/>
        <pc:sldMkLst>
          <pc:docMk/>
          <pc:sldMk cId="569682519" sldId="565"/>
        </pc:sldMkLst>
        <pc:spChg chg="mod">
          <ac:chgData name="Justin Stanley" userId="S::justin.stanley@ves.solutions::6ecd27d1-0f78-473e-9157-26ad24d34724" providerId="AD" clId="Web-{5910D394-A226-7861-0D11-27DF520F2BB3}" dt="2025-12-05T17:18:39.960" v="6" actId="20577"/>
          <ac:spMkLst>
            <pc:docMk/>
            <pc:sldMk cId="569682519" sldId="565"/>
            <ac:spMk id="2" creationId="{3806B66C-9D43-D385-BB6E-444A1CF5B8F7}"/>
          </ac:spMkLst>
        </pc:spChg>
      </pc:sldChg>
    </pc:docChg>
  </pc:docChgLst>
  <pc:docChgLst>
    <pc:chgData name="Justin Stanley" userId="S::justin.stanley@ves.solutions::6ecd27d1-0f78-473e-9157-26ad24d34724" providerId="AD" clId="Web-{341331DB-6808-FFF8-1007-86A0C8AC7D6F}"/>
    <pc:docChg chg="modSld">
      <pc:chgData name="Justin Stanley" userId="S::justin.stanley@ves.solutions::6ecd27d1-0f78-473e-9157-26ad24d34724" providerId="AD" clId="Web-{341331DB-6808-FFF8-1007-86A0C8AC7D6F}" dt="2025-12-08T17:05:57.501" v="154" actId="20577"/>
      <pc:docMkLst>
        <pc:docMk/>
      </pc:docMkLst>
      <pc:sldChg chg="addSp delSp modSp">
        <pc:chgData name="Justin Stanley" userId="S::justin.stanley@ves.solutions::6ecd27d1-0f78-473e-9157-26ad24d34724" providerId="AD" clId="Web-{341331DB-6808-FFF8-1007-86A0C8AC7D6F}" dt="2025-12-08T17:05:57.501" v="154" actId="20577"/>
        <pc:sldMkLst>
          <pc:docMk/>
          <pc:sldMk cId="3816072127" sldId="593"/>
        </pc:sldMkLst>
        <pc:spChg chg="add del">
          <ac:chgData name="Justin Stanley" userId="S::justin.stanley@ves.solutions::6ecd27d1-0f78-473e-9157-26ad24d34724" providerId="AD" clId="Web-{341331DB-6808-FFF8-1007-86A0C8AC7D6F}" dt="2025-12-08T16:49:58.735" v="96"/>
          <ac:spMkLst>
            <pc:docMk/>
            <pc:sldMk cId="3816072127" sldId="593"/>
            <ac:spMk id="5" creationId="{5063CCA8-4BD1-28EF-CFB6-7C11A525CB4A}"/>
          </ac:spMkLst>
        </pc:spChg>
        <pc:spChg chg="mod">
          <ac:chgData name="Justin Stanley" userId="S::justin.stanley@ves.solutions::6ecd27d1-0f78-473e-9157-26ad24d34724" providerId="AD" clId="Web-{341331DB-6808-FFF8-1007-86A0C8AC7D6F}" dt="2025-12-08T17:05:57.501" v="154" actId="20577"/>
          <ac:spMkLst>
            <pc:docMk/>
            <pc:sldMk cId="3816072127" sldId="593"/>
            <ac:spMk id="35" creationId="{CDA05726-762F-8B16-9ECD-C96740A6CEF5}"/>
          </ac:spMkLst>
        </pc:spChg>
      </pc:sldChg>
    </pc:docChg>
  </pc:docChgLst>
  <pc:docChgLst>
    <pc:chgData name="Grant Stensland" userId="S::grant.stensland@ves.solutions::80c95aa3-0157-4f8c-9de0-cf8f9a3a6b8e" providerId="AD" clId="Web-{9E0B1B2E-707D-002C-FB12-EBB068FFF2F4}"/>
    <pc:docChg chg="addSld modSld modSection">
      <pc:chgData name="Grant Stensland" userId="S::grant.stensland@ves.solutions::80c95aa3-0157-4f8c-9de0-cf8f9a3a6b8e" providerId="AD" clId="Web-{9E0B1B2E-707D-002C-FB12-EBB068FFF2F4}" dt="2025-12-05T17:24:55.665" v="421" actId="20577"/>
      <pc:docMkLst>
        <pc:docMk/>
      </pc:docMkLst>
      <pc:sldChg chg="modSp add replId">
        <pc:chgData name="Grant Stensland" userId="S::grant.stensland@ves.solutions::80c95aa3-0157-4f8c-9de0-cf8f9a3a6b8e" providerId="AD" clId="Web-{9E0B1B2E-707D-002C-FB12-EBB068FFF2F4}" dt="2025-12-05T17:24:55.665" v="421" actId="20577"/>
        <pc:sldMkLst>
          <pc:docMk/>
          <pc:sldMk cId="3369385309" sldId="566"/>
        </pc:sldMkLst>
        <pc:spChg chg="mod">
          <ac:chgData name="Grant Stensland" userId="S::grant.stensland@ves.solutions::80c95aa3-0157-4f8c-9de0-cf8f9a3a6b8e" providerId="AD" clId="Web-{9E0B1B2E-707D-002C-FB12-EBB068FFF2F4}" dt="2025-12-05T17:20:02.102" v="51" actId="20577"/>
          <ac:spMkLst>
            <pc:docMk/>
            <pc:sldMk cId="3369385309" sldId="566"/>
            <ac:spMk id="2" creationId="{ECAE9C11-B88D-7A8D-85ED-878E333178C0}"/>
          </ac:spMkLst>
        </pc:spChg>
        <pc:spChg chg="mod">
          <ac:chgData name="Grant Stensland" userId="S::grant.stensland@ves.solutions::80c95aa3-0157-4f8c-9de0-cf8f9a3a6b8e" providerId="AD" clId="Web-{9E0B1B2E-707D-002C-FB12-EBB068FFF2F4}" dt="2025-12-05T17:24:55.665" v="421" actId="20577"/>
          <ac:spMkLst>
            <pc:docMk/>
            <pc:sldMk cId="3369385309" sldId="566"/>
            <ac:spMk id="16" creationId="{61BACC76-C0CE-092C-BEA0-93E2EED42ABD}"/>
          </ac:spMkLst>
        </pc:spChg>
        <pc:spChg chg="mod">
          <ac:chgData name="Grant Stensland" userId="S::grant.stensland@ves.solutions::80c95aa3-0157-4f8c-9de0-cf8f9a3a6b8e" providerId="AD" clId="Web-{9E0B1B2E-707D-002C-FB12-EBB068FFF2F4}" dt="2025-12-05T17:22:04.977" v="81" actId="20577"/>
          <ac:spMkLst>
            <pc:docMk/>
            <pc:sldMk cId="3369385309" sldId="566"/>
            <ac:spMk id="17" creationId="{61452A14-2752-4AAC-BAC1-AF0E1801AC0C}"/>
          </ac:spMkLst>
        </pc:spChg>
      </pc:sldChg>
    </pc:docChg>
  </pc:docChgLst>
  <pc:docChgLst>
    <pc:chgData name="Justin Stanley" userId="S::justin.stanley@ves.solutions::6ecd27d1-0f78-473e-9157-26ad24d34724" providerId="AD" clId="Web-{FFDDC11C-FE1D-5BB9-FE4C-F526C524B8C0}"/>
    <pc:docChg chg="addSld delSld modSld sldOrd modSection">
      <pc:chgData name="Justin Stanley" userId="S::justin.stanley@ves.solutions::6ecd27d1-0f78-473e-9157-26ad24d34724" providerId="AD" clId="Web-{FFDDC11C-FE1D-5BB9-FE4C-F526C524B8C0}" dt="2025-12-05T21:32:14.978" v="267" actId="20577"/>
      <pc:docMkLst>
        <pc:docMk/>
      </pc:docMkLst>
      <pc:sldChg chg="ord">
        <pc:chgData name="Justin Stanley" userId="S::justin.stanley@ves.solutions::6ecd27d1-0f78-473e-9157-26ad24d34724" providerId="AD" clId="Web-{FFDDC11C-FE1D-5BB9-FE4C-F526C524B8C0}" dt="2025-12-05T21:20:39.757" v="15"/>
        <pc:sldMkLst>
          <pc:docMk/>
          <pc:sldMk cId="569682519" sldId="565"/>
        </pc:sldMkLst>
      </pc:sldChg>
      <pc:sldChg chg="modSp add ord replId">
        <pc:chgData name="Justin Stanley" userId="S::justin.stanley@ves.solutions::6ecd27d1-0f78-473e-9157-26ad24d34724" providerId="AD" clId="Web-{FFDDC11C-FE1D-5BB9-FE4C-F526C524B8C0}" dt="2025-12-05T21:28:38.680" v="110" actId="14100"/>
        <pc:sldMkLst>
          <pc:docMk/>
          <pc:sldMk cId="2982864110" sldId="583"/>
        </pc:sldMkLst>
        <pc:spChg chg="mod">
          <ac:chgData name="Justin Stanley" userId="S::justin.stanley@ves.solutions::6ecd27d1-0f78-473e-9157-26ad24d34724" providerId="AD" clId="Web-{FFDDC11C-FE1D-5BB9-FE4C-F526C524B8C0}" dt="2025-12-05T21:28:38.680" v="110" actId="14100"/>
          <ac:spMkLst>
            <pc:docMk/>
            <pc:sldMk cId="2982864110" sldId="583"/>
            <ac:spMk id="3" creationId="{04CDD961-5086-4EC7-B19E-A17DB31B2754}"/>
          </ac:spMkLst>
        </pc:spChg>
        <pc:spChg chg="mod">
          <ac:chgData name="Justin Stanley" userId="S::justin.stanley@ves.solutions::6ecd27d1-0f78-473e-9157-26ad24d34724" providerId="AD" clId="Web-{FFDDC11C-FE1D-5BB9-FE4C-F526C524B8C0}" dt="2025-12-05T21:21:03.351" v="25" actId="20577"/>
          <ac:spMkLst>
            <pc:docMk/>
            <pc:sldMk cId="2982864110" sldId="583"/>
            <ac:spMk id="4" creationId="{DE7A8D17-3204-0520-B136-D2295CB292C9}"/>
          </ac:spMkLst>
        </pc:spChg>
      </pc:sldChg>
      <pc:sldChg chg="modSp add replId">
        <pc:chgData name="Justin Stanley" userId="S::justin.stanley@ves.solutions::6ecd27d1-0f78-473e-9157-26ad24d34724" providerId="AD" clId="Web-{FFDDC11C-FE1D-5BB9-FE4C-F526C524B8C0}" dt="2025-12-05T21:21:37.023" v="47" actId="20577"/>
        <pc:sldMkLst>
          <pc:docMk/>
          <pc:sldMk cId="3334224808" sldId="584"/>
        </pc:sldMkLst>
        <pc:spChg chg="mod">
          <ac:chgData name="Justin Stanley" userId="S::justin.stanley@ves.solutions::6ecd27d1-0f78-473e-9157-26ad24d34724" providerId="AD" clId="Web-{FFDDC11C-FE1D-5BB9-FE4C-F526C524B8C0}" dt="2025-12-05T21:21:37.023" v="47" actId="20577"/>
          <ac:spMkLst>
            <pc:docMk/>
            <pc:sldMk cId="3334224808" sldId="584"/>
            <ac:spMk id="3" creationId="{1CF501D8-7A8B-E668-05C0-E00D0B98D893}"/>
          </ac:spMkLst>
        </pc:spChg>
      </pc:sldChg>
      <pc:sldChg chg="modSp add ord replId">
        <pc:chgData name="Justin Stanley" userId="S::justin.stanley@ves.solutions::6ecd27d1-0f78-473e-9157-26ad24d34724" providerId="AD" clId="Web-{FFDDC11C-FE1D-5BB9-FE4C-F526C524B8C0}" dt="2025-12-05T21:26:41.445" v="75"/>
        <pc:sldMkLst>
          <pc:docMk/>
          <pc:sldMk cId="420552952" sldId="585"/>
        </pc:sldMkLst>
        <pc:spChg chg="mod">
          <ac:chgData name="Justin Stanley" userId="S::justin.stanley@ves.solutions::6ecd27d1-0f78-473e-9157-26ad24d34724" providerId="AD" clId="Web-{FFDDC11C-FE1D-5BB9-FE4C-F526C524B8C0}" dt="2025-12-05T21:22:03.820" v="50" actId="20577"/>
          <ac:spMkLst>
            <pc:docMk/>
            <pc:sldMk cId="420552952" sldId="585"/>
            <ac:spMk id="14" creationId="{DEDA24CF-D70D-0478-5D98-1C9FF0D48900}"/>
          </ac:spMkLst>
        </pc:spChg>
      </pc:sldChg>
      <pc:sldChg chg="modSp add replId">
        <pc:chgData name="Justin Stanley" userId="S::justin.stanley@ves.solutions::6ecd27d1-0f78-473e-9157-26ad24d34724" providerId="AD" clId="Web-{FFDDC11C-FE1D-5BB9-FE4C-F526C524B8C0}" dt="2025-12-05T21:25:12.414" v="72" actId="20577"/>
        <pc:sldMkLst>
          <pc:docMk/>
          <pc:sldMk cId="1823932536" sldId="588"/>
        </pc:sldMkLst>
        <pc:spChg chg="mod">
          <ac:chgData name="Justin Stanley" userId="S::justin.stanley@ves.solutions::6ecd27d1-0f78-473e-9157-26ad24d34724" providerId="AD" clId="Web-{FFDDC11C-FE1D-5BB9-FE4C-F526C524B8C0}" dt="2025-12-05T21:25:12.414" v="72" actId="20577"/>
          <ac:spMkLst>
            <pc:docMk/>
            <pc:sldMk cId="1823932536" sldId="588"/>
            <ac:spMk id="3" creationId="{B1E1767E-7EA0-AA19-8900-94A573FD9EA9}"/>
          </ac:spMkLst>
        </pc:spChg>
      </pc:sldChg>
      <pc:sldChg chg="modSp add replId">
        <pc:chgData name="Justin Stanley" userId="S::justin.stanley@ves.solutions::6ecd27d1-0f78-473e-9157-26ad24d34724" providerId="AD" clId="Web-{FFDDC11C-FE1D-5BB9-FE4C-F526C524B8C0}" dt="2025-12-05T21:27:21.383" v="83" actId="20577"/>
        <pc:sldMkLst>
          <pc:docMk/>
          <pc:sldMk cId="798991852" sldId="590"/>
        </pc:sldMkLst>
        <pc:spChg chg="mod">
          <ac:chgData name="Justin Stanley" userId="S::justin.stanley@ves.solutions::6ecd27d1-0f78-473e-9157-26ad24d34724" providerId="AD" clId="Web-{FFDDC11C-FE1D-5BB9-FE4C-F526C524B8C0}" dt="2025-12-05T21:27:21.383" v="83" actId="20577"/>
          <ac:spMkLst>
            <pc:docMk/>
            <pc:sldMk cId="798991852" sldId="590"/>
            <ac:spMk id="3" creationId="{E9672E68-947C-4937-0B56-46821400D8D6}"/>
          </ac:spMkLst>
        </pc:spChg>
      </pc:sldChg>
      <pc:sldChg chg="modSp add replId">
        <pc:chgData name="Justin Stanley" userId="S::justin.stanley@ves.solutions::6ecd27d1-0f78-473e-9157-26ad24d34724" providerId="AD" clId="Web-{FFDDC11C-FE1D-5BB9-FE4C-F526C524B8C0}" dt="2025-12-05T21:27:00.055" v="82" actId="20577"/>
        <pc:sldMkLst>
          <pc:docMk/>
          <pc:sldMk cId="2549668349" sldId="591"/>
        </pc:sldMkLst>
        <pc:spChg chg="mod">
          <ac:chgData name="Justin Stanley" userId="S::justin.stanley@ves.solutions::6ecd27d1-0f78-473e-9157-26ad24d34724" providerId="AD" clId="Web-{FFDDC11C-FE1D-5BB9-FE4C-F526C524B8C0}" dt="2025-12-05T21:27:00.055" v="82" actId="20577"/>
          <ac:spMkLst>
            <pc:docMk/>
            <pc:sldMk cId="2549668349" sldId="591"/>
            <ac:spMk id="14" creationId="{E5B746E1-C431-A815-7AAC-124B07758A98}"/>
          </ac:spMkLst>
        </pc:spChg>
      </pc:sldChg>
      <pc:sldChg chg="modSp add replId">
        <pc:chgData name="Justin Stanley" userId="S::justin.stanley@ves.solutions::6ecd27d1-0f78-473e-9157-26ad24d34724" providerId="AD" clId="Web-{FFDDC11C-FE1D-5BB9-FE4C-F526C524B8C0}" dt="2025-12-05T21:27:38.555" v="86" actId="20577"/>
        <pc:sldMkLst>
          <pc:docMk/>
          <pc:sldMk cId="3862578737" sldId="592"/>
        </pc:sldMkLst>
        <pc:spChg chg="mod">
          <ac:chgData name="Justin Stanley" userId="S::justin.stanley@ves.solutions::6ecd27d1-0f78-473e-9157-26ad24d34724" providerId="AD" clId="Web-{FFDDC11C-FE1D-5BB9-FE4C-F526C524B8C0}" dt="2025-12-05T21:27:38.555" v="86" actId="20577"/>
          <ac:spMkLst>
            <pc:docMk/>
            <pc:sldMk cId="3862578737" sldId="592"/>
            <ac:spMk id="14" creationId="{F96958D1-E259-F1A1-CA05-BF2CBB803DC7}"/>
          </ac:spMkLst>
        </pc:spChg>
      </pc:sldChg>
      <pc:sldChg chg="modSp add replId">
        <pc:chgData name="Justin Stanley" userId="S::justin.stanley@ves.solutions::6ecd27d1-0f78-473e-9157-26ad24d34724" providerId="AD" clId="Web-{FFDDC11C-FE1D-5BB9-FE4C-F526C524B8C0}" dt="2025-12-05T21:27:46.086" v="99" actId="20577"/>
        <pc:sldMkLst>
          <pc:docMk/>
          <pc:sldMk cId="3816072127" sldId="593"/>
        </pc:sldMkLst>
        <pc:spChg chg="mod">
          <ac:chgData name="Justin Stanley" userId="S::justin.stanley@ves.solutions::6ecd27d1-0f78-473e-9157-26ad24d34724" providerId="AD" clId="Web-{FFDDC11C-FE1D-5BB9-FE4C-F526C524B8C0}" dt="2025-12-05T21:27:46.086" v="99" actId="20577"/>
          <ac:spMkLst>
            <pc:docMk/>
            <pc:sldMk cId="3816072127" sldId="593"/>
            <ac:spMk id="20" creationId="{B2704448-EBBB-CD34-8AB8-D91A5A198D04}"/>
          </ac:spMkLst>
        </pc:spChg>
      </pc:sldChg>
      <pc:sldChg chg="modSp add replId">
        <pc:chgData name="Justin Stanley" userId="S::justin.stanley@ves.solutions::6ecd27d1-0f78-473e-9157-26ad24d34724" providerId="AD" clId="Web-{FFDDC11C-FE1D-5BB9-FE4C-F526C524B8C0}" dt="2025-12-05T21:28:34.336" v="108" actId="20577"/>
        <pc:sldMkLst>
          <pc:docMk/>
          <pc:sldMk cId="2360547646" sldId="594"/>
        </pc:sldMkLst>
        <pc:spChg chg="mod">
          <ac:chgData name="Justin Stanley" userId="S::justin.stanley@ves.solutions::6ecd27d1-0f78-473e-9157-26ad24d34724" providerId="AD" clId="Web-{FFDDC11C-FE1D-5BB9-FE4C-F526C524B8C0}" dt="2025-12-05T21:28:34.336" v="108" actId="20577"/>
          <ac:spMkLst>
            <pc:docMk/>
            <pc:sldMk cId="2360547646" sldId="594"/>
            <ac:spMk id="3" creationId="{79DD0A4E-C6E8-752D-1D1C-BFA7895EE86D}"/>
          </ac:spMkLst>
        </pc:spChg>
      </pc:sldChg>
      <pc:sldChg chg="modSp add replId">
        <pc:chgData name="Justin Stanley" userId="S::justin.stanley@ves.solutions::6ecd27d1-0f78-473e-9157-26ad24d34724" providerId="AD" clId="Web-{FFDDC11C-FE1D-5BB9-FE4C-F526C524B8C0}" dt="2025-12-05T21:28:57.477" v="114" actId="20577"/>
        <pc:sldMkLst>
          <pc:docMk/>
          <pc:sldMk cId="4090260549" sldId="595"/>
        </pc:sldMkLst>
        <pc:spChg chg="mod">
          <ac:chgData name="Justin Stanley" userId="S::justin.stanley@ves.solutions::6ecd27d1-0f78-473e-9157-26ad24d34724" providerId="AD" clId="Web-{FFDDC11C-FE1D-5BB9-FE4C-F526C524B8C0}" dt="2025-12-05T21:28:57.477" v="114" actId="20577"/>
          <ac:spMkLst>
            <pc:docMk/>
            <pc:sldMk cId="4090260549" sldId="595"/>
            <ac:spMk id="4" creationId="{69F12F2C-300E-569A-5601-F45E9F0AC941}"/>
          </ac:spMkLst>
        </pc:spChg>
      </pc:sldChg>
      <pc:sldChg chg="modSp add replId">
        <pc:chgData name="Justin Stanley" userId="S::justin.stanley@ves.solutions::6ecd27d1-0f78-473e-9157-26ad24d34724" providerId="AD" clId="Web-{FFDDC11C-FE1D-5BB9-FE4C-F526C524B8C0}" dt="2025-12-05T21:30:23.931" v="139" actId="20577"/>
        <pc:sldMkLst>
          <pc:docMk/>
          <pc:sldMk cId="1821718904" sldId="596"/>
        </pc:sldMkLst>
        <pc:spChg chg="mod">
          <ac:chgData name="Justin Stanley" userId="S::justin.stanley@ves.solutions::6ecd27d1-0f78-473e-9157-26ad24d34724" providerId="AD" clId="Web-{FFDDC11C-FE1D-5BB9-FE4C-F526C524B8C0}" dt="2025-12-05T21:30:23.931" v="139" actId="20577"/>
          <ac:spMkLst>
            <pc:docMk/>
            <pc:sldMk cId="1821718904" sldId="596"/>
            <ac:spMk id="14" creationId="{33267FF0-2FC0-568A-6E0A-570748DA9BBC}"/>
          </ac:spMkLst>
        </pc:spChg>
      </pc:sldChg>
    </pc:docChg>
  </pc:docChgLst>
  <pc:docChgLst>
    <pc:chgData name="Tom Ice" userId="S::tom.ice@ves.solutions::2a5a70f8-2832-44fa-a968-3d0b7889d47a" providerId="AD" clId="Web-{0FD15062-9C2A-EF96-6EC3-60D7780BF3F2}"/>
    <pc:docChg chg="addSld modSld modSection">
      <pc:chgData name="Tom Ice" userId="S::tom.ice@ves.solutions::2a5a70f8-2832-44fa-a968-3d0b7889d47a" providerId="AD" clId="Web-{0FD15062-9C2A-EF96-6EC3-60D7780BF3F2}" dt="2025-12-06T18:23:34.282" v="161" actId="107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6E5931-A99A-4D8B-A003-4962CFFA3F5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45C4C5-D2EB-46B6-945C-425B237A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2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C4C5-D2EB-46B6-945C-425B237A0C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415110-EFAB-68A2-CEF4-FE2E10EAB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337" y="2570010"/>
            <a:ext cx="7958274" cy="1957459"/>
          </a:xfrm>
          <a:prstGeom prst="rect">
            <a:avLst/>
          </a:prstGeom>
        </p:spPr>
        <p:txBody>
          <a:bodyPr wrap="square" lIns="0" tIns="18288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200" b="1" i="0" spc="-50" baseline="0">
                <a:solidFill>
                  <a:schemeClr val="bg2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Presentation Title Goes Here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5B984B-F7EE-75F6-5397-A8698CBB0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6336" y="1490255"/>
            <a:ext cx="2178046" cy="893958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22384BC-92B4-0F10-3BE0-C94A61A89B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968" y="4713266"/>
            <a:ext cx="4208227" cy="285643"/>
          </a:xfrm>
          <a:prstGeom prst="roundRect">
            <a:avLst>
              <a:gd name="adj" fmla="val 50000"/>
            </a:avLst>
          </a:prstGeom>
          <a:ln w="15875">
            <a:gradFill>
              <a:gsLst>
                <a:gs pos="23000">
                  <a:schemeClr val="accent1"/>
                </a:gs>
                <a:gs pos="100000">
                  <a:schemeClr val="accent2"/>
                </a:gs>
              </a:gsLst>
              <a:lin ang="4800000" scaled="0"/>
            </a:gradFill>
          </a:ln>
        </p:spPr>
        <p:txBody>
          <a:bodyPr wrap="none" lIns="182880" tIns="9144" rIns="182880" bIns="9144" anchor="ctr">
            <a:spAutoFit/>
          </a:bodyPr>
          <a:lstStyle>
            <a:lvl1pPr marL="0" indent="0">
              <a:buNone/>
              <a:defRPr sz="1200" b="1" i="0" spc="30" baseline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[Insert Presentation Subtitle Here, or delete if blank]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D46CD-34D8-642E-6F5F-F23102FEB5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01" y="6464300"/>
            <a:ext cx="554173" cy="292019"/>
          </a:xfrm>
          <a:prstGeom prst="rect">
            <a:avLst/>
          </a:prstGeom>
        </p:spPr>
      </p:pic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440ACE28-0E7E-7F9F-2A6F-BE8BDDA61A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6336" y="5713149"/>
            <a:ext cx="2508327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2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[Insert Date Here]</a:t>
            </a:r>
          </a:p>
        </p:txBody>
      </p:sp>
    </p:spTree>
    <p:extLst>
      <p:ext uri="{BB962C8B-B14F-4D97-AF65-F5344CB8AC3E}">
        <p14:creationId xmlns:p14="http://schemas.microsoft.com/office/powerpoint/2010/main" val="36499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7">
            <a:extLst>
              <a:ext uri="{FF2B5EF4-FFF2-40B4-BE49-F238E27FC236}">
                <a16:creationId xmlns:a16="http://schemas.microsoft.com/office/drawing/2014/main" id="{D775E37F-0F54-7309-DFE6-06C97473998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97075" y="1624715"/>
            <a:ext cx="4340564" cy="2011680"/>
          </a:xfrm>
          <a:prstGeom prst="roundRect">
            <a:avLst>
              <a:gd name="adj" fmla="val 681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2" name="Picture Placeholder 37">
            <a:extLst>
              <a:ext uri="{FF2B5EF4-FFF2-40B4-BE49-F238E27FC236}">
                <a16:creationId xmlns:a16="http://schemas.microsoft.com/office/drawing/2014/main" id="{2DB3AAFF-7B2D-75CA-A86B-22FB3C58D80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549060" y="1624715"/>
            <a:ext cx="4340564" cy="2011680"/>
          </a:xfrm>
          <a:prstGeom prst="roundRect">
            <a:avLst>
              <a:gd name="adj" fmla="val 681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169963B-C36A-510F-FE3A-1E9A36AD0295}"/>
              </a:ext>
            </a:extLst>
          </p:cNvPr>
          <p:cNvSpPr/>
          <p:nvPr userDrawn="1"/>
        </p:nvSpPr>
        <p:spPr>
          <a:xfrm>
            <a:off x="1549059" y="3805368"/>
            <a:ext cx="4340563" cy="2011680"/>
          </a:xfrm>
          <a:prstGeom prst="roundRect">
            <a:avLst>
              <a:gd name="adj" fmla="val 627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6248E804-2E73-18BC-8652-27F7D12E8C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95920" y="3962400"/>
            <a:ext cx="4049884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4ED58438-2C95-04B1-970F-69EE1DB9CE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5920" y="4316343"/>
            <a:ext cx="4049884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C6ED23F-93A4-45F1-8401-2AD0FD3349EA}"/>
              </a:ext>
            </a:extLst>
          </p:cNvPr>
          <p:cNvSpPr/>
          <p:nvPr userDrawn="1"/>
        </p:nvSpPr>
        <p:spPr>
          <a:xfrm>
            <a:off x="6297075" y="3800947"/>
            <a:ext cx="4342035" cy="2011680"/>
          </a:xfrm>
          <a:prstGeom prst="roundRect">
            <a:avLst>
              <a:gd name="adj" fmla="val 627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56638B70-705A-EA2F-F08E-63991AA8BA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3226" y="3957979"/>
            <a:ext cx="4059024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597AB5BA-20DC-9BB7-C6A2-A819C6B7A40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33226" y="4311922"/>
            <a:ext cx="4059024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6D9A3584-7FB8-5DC4-E1E8-FC7485A1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9" y="681917"/>
            <a:ext cx="10787583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76944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7">
            <a:extLst>
              <a:ext uri="{FF2B5EF4-FFF2-40B4-BE49-F238E27FC236}">
                <a16:creationId xmlns:a16="http://schemas.microsoft.com/office/drawing/2014/main" id="{F47C4432-70F7-2C8C-DF8D-A197A3B22E4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5997" y="1624715"/>
            <a:ext cx="3422718" cy="2011680"/>
          </a:xfrm>
          <a:prstGeom prst="roundRect">
            <a:avLst>
              <a:gd name="adj" fmla="val 681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36" name="Picture Placeholder 37">
            <a:extLst>
              <a:ext uri="{FF2B5EF4-FFF2-40B4-BE49-F238E27FC236}">
                <a16:creationId xmlns:a16="http://schemas.microsoft.com/office/drawing/2014/main" id="{301A4823-0B43-CC11-E605-203C5C44411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063285" y="1624715"/>
            <a:ext cx="3422718" cy="2011680"/>
          </a:xfrm>
          <a:prstGeom prst="roundRect">
            <a:avLst>
              <a:gd name="adj" fmla="val 681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137DE09-6248-1360-3F92-C3A4C848EE4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84641" y="1624715"/>
            <a:ext cx="3422718" cy="2011680"/>
          </a:xfrm>
          <a:prstGeom prst="roundRect">
            <a:avLst>
              <a:gd name="adj" fmla="val 681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573891B-98F7-7275-3448-CD3E78124B25}"/>
              </a:ext>
            </a:extLst>
          </p:cNvPr>
          <p:cNvSpPr/>
          <p:nvPr userDrawn="1"/>
        </p:nvSpPr>
        <p:spPr>
          <a:xfrm>
            <a:off x="705997" y="3805368"/>
            <a:ext cx="3422718" cy="2011680"/>
          </a:xfrm>
          <a:prstGeom prst="roundRect">
            <a:avLst>
              <a:gd name="adj" fmla="val 627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5774680-58B4-4156-1C40-B4E251634D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2857" y="3962400"/>
            <a:ext cx="3128998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EC133BC-BD5C-9D21-D7B8-385B31E86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2857" y="4316343"/>
            <a:ext cx="3128998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9B782C9-A644-FEEE-CB45-3ED749AA7047}"/>
              </a:ext>
            </a:extLst>
          </p:cNvPr>
          <p:cNvSpPr/>
          <p:nvPr userDrawn="1"/>
        </p:nvSpPr>
        <p:spPr>
          <a:xfrm>
            <a:off x="4384641" y="3800947"/>
            <a:ext cx="3422718" cy="2011680"/>
          </a:xfrm>
          <a:prstGeom prst="roundRect">
            <a:avLst>
              <a:gd name="adj" fmla="val 627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374FE8D0-999C-55C2-A081-54D2F3B594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31501" y="3957979"/>
            <a:ext cx="3128998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560EBFA-55B3-A987-C9C0-362585686CB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531501" y="4311922"/>
            <a:ext cx="3128998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E12DC82-9064-AB99-7C91-B753AA17F32D}"/>
              </a:ext>
            </a:extLst>
          </p:cNvPr>
          <p:cNvSpPr/>
          <p:nvPr userDrawn="1"/>
        </p:nvSpPr>
        <p:spPr>
          <a:xfrm>
            <a:off x="8051123" y="3800297"/>
            <a:ext cx="3422718" cy="2011680"/>
          </a:xfrm>
          <a:prstGeom prst="roundRect">
            <a:avLst>
              <a:gd name="adj" fmla="val 627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EAF311C3-0AA8-1093-8E7C-CA400F4F6B5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97983" y="3957329"/>
            <a:ext cx="3128998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638B27EC-9BDF-99B1-FF5C-E6623794A10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97983" y="4311272"/>
            <a:ext cx="3128998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9A4EBCA6-0ABD-97BD-76C9-A2863A01B1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9" y="681917"/>
            <a:ext cx="10787583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30306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7">
            <a:extLst>
              <a:ext uri="{FF2B5EF4-FFF2-40B4-BE49-F238E27FC236}">
                <a16:creationId xmlns:a16="http://schemas.microsoft.com/office/drawing/2014/main" id="{CDB2DE8B-8A89-EE81-D577-7EB1DB74C5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5997" y="1714499"/>
            <a:ext cx="2513170" cy="1921896"/>
          </a:xfrm>
          <a:prstGeom prst="roundRect">
            <a:avLst>
              <a:gd name="adj" fmla="val 4845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2" name="Picture Placeholder 37">
            <a:extLst>
              <a:ext uri="{FF2B5EF4-FFF2-40B4-BE49-F238E27FC236}">
                <a16:creationId xmlns:a16="http://schemas.microsoft.com/office/drawing/2014/main" id="{DD080950-ED48-4420-C819-F3767631736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60671" y="1714499"/>
            <a:ext cx="2513170" cy="1921896"/>
          </a:xfrm>
          <a:prstGeom prst="roundRect">
            <a:avLst>
              <a:gd name="adj" fmla="val 4845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4" name="Picture Placeholder 37">
            <a:extLst>
              <a:ext uri="{FF2B5EF4-FFF2-40B4-BE49-F238E27FC236}">
                <a16:creationId xmlns:a16="http://schemas.microsoft.com/office/drawing/2014/main" id="{B8E37C9C-5CAB-28D6-740B-68DF7C600B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113" y="1714499"/>
            <a:ext cx="2513170" cy="1921896"/>
          </a:xfrm>
          <a:prstGeom prst="roundRect">
            <a:avLst>
              <a:gd name="adj" fmla="val 4845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6" name="Picture Placeholder 37">
            <a:extLst>
              <a:ext uri="{FF2B5EF4-FFF2-40B4-BE49-F238E27FC236}">
                <a16:creationId xmlns:a16="http://schemas.microsoft.com/office/drawing/2014/main" id="{FFE38AD1-F30A-005A-7876-74161C7E4F4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457555" y="1714499"/>
            <a:ext cx="2513170" cy="1921896"/>
          </a:xfrm>
          <a:prstGeom prst="roundRect">
            <a:avLst>
              <a:gd name="adj" fmla="val 4845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4B62394-2F63-C2DE-CB01-7EA772A5DADD}"/>
              </a:ext>
            </a:extLst>
          </p:cNvPr>
          <p:cNvSpPr/>
          <p:nvPr userDrawn="1"/>
        </p:nvSpPr>
        <p:spPr>
          <a:xfrm>
            <a:off x="705997" y="3805368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EBAA8781-1000-AD1B-70E1-11D94AE3478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2857" y="3962400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F481E97-3987-E20B-63BC-B88C6B5ECF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2857" y="4316343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9960C76-E856-78E8-BA51-B8F9A511C7C1}"/>
              </a:ext>
            </a:extLst>
          </p:cNvPr>
          <p:cNvSpPr/>
          <p:nvPr userDrawn="1"/>
        </p:nvSpPr>
        <p:spPr>
          <a:xfrm>
            <a:off x="3457555" y="3805368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DF24BC05-E3E2-9873-CC7F-791371C21A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04415" y="3962400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CB43AABE-EF69-4C0E-CC06-2D49F70D07B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04415" y="4316343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7659709-6953-4EC8-00AA-1F32CC495127}"/>
              </a:ext>
            </a:extLst>
          </p:cNvPr>
          <p:cNvSpPr/>
          <p:nvPr userDrawn="1"/>
        </p:nvSpPr>
        <p:spPr>
          <a:xfrm>
            <a:off x="6221277" y="3809603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40">
            <a:extLst>
              <a:ext uri="{FF2B5EF4-FFF2-40B4-BE49-F238E27FC236}">
                <a16:creationId xmlns:a16="http://schemas.microsoft.com/office/drawing/2014/main" id="{99A10EE1-1E59-9DB2-1F5D-3DE0D21C9B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68137" y="3966635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E76AA458-E31F-3491-32B9-B24F25D5B69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68137" y="4320578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20C2D07B-752B-6FBE-A439-A4D4FE2F3C77}"/>
              </a:ext>
            </a:extLst>
          </p:cNvPr>
          <p:cNvSpPr/>
          <p:nvPr userDrawn="1"/>
        </p:nvSpPr>
        <p:spPr>
          <a:xfrm>
            <a:off x="8972835" y="3809603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40">
            <a:extLst>
              <a:ext uri="{FF2B5EF4-FFF2-40B4-BE49-F238E27FC236}">
                <a16:creationId xmlns:a16="http://schemas.microsoft.com/office/drawing/2014/main" id="{02CD72AD-F877-C95F-F7D7-56F7F36C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19695" y="3966635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D8B4D49B-951F-349B-4568-08E25561C36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9695" y="4320578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EAB091F-D2E4-2ED7-BDCF-49A5A221B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9" y="681917"/>
            <a:ext cx="10787583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508136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ox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4B62394-2F63-C2DE-CB01-7EA772A5DADD}"/>
              </a:ext>
            </a:extLst>
          </p:cNvPr>
          <p:cNvSpPr/>
          <p:nvPr userDrawn="1"/>
        </p:nvSpPr>
        <p:spPr>
          <a:xfrm>
            <a:off x="705997" y="1523206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EBAA8781-1000-AD1B-70E1-11D94AE3478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2857" y="1680238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F481E97-3987-E20B-63BC-B88C6B5ECF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2857" y="2034181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9960C76-E856-78E8-BA51-B8F9A511C7C1}"/>
              </a:ext>
            </a:extLst>
          </p:cNvPr>
          <p:cNvSpPr/>
          <p:nvPr userDrawn="1"/>
        </p:nvSpPr>
        <p:spPr>
          <a:xfrm>
            <a:off x="3457555" y="1523206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DF24BC05-E3E2-9873-CC7F-791371C21A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04415" y="1680238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CB43AABE-EF69-4C0E-CC06-2D49F70D07B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04415" y="2034181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7659709-6953-4EC8-00AA-1F32CC495127}"/>
              </a:ext>
            </a:extLst>
          </p:cNvPr>
          <p:cNvSpPr/>
          <p:nvPr userDrawn="1"/>
        </p:nvSpPr>
        <p:spPr>
          <a:xfrm>
            <a:off x="705997" y="3737390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40">
            <a:extLst>
              <a:ext uri="{FF2B5EF4-FFF2-40B4-BE49-F238E27FC236}">
                <a16:creationId xmlns:a16="http://schemas.microsoft.com/office/drawing/2014/main" id="{99A10EE1-1E59-9DB2-1F5D-3DE0D21C9B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2857" y="3894422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E76AA458-E31F-3491-32B9-B24F25D5B69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52857" y="4248365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20C2D07B-752B-6FBE-A439-A4D4FE2F3C77}"/>
              </a:ext>
            </a:extLst>
          </p:cNvPr>
          <p:cNvSpPr/>
          <p:nvPr userDrawn="1"/>
        </p:nvSpPr>
        <p:spPr>
          <a:xfrm>
            <a:off x="3457555" y="3737390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40">
            <a:extLst>
              <a:ext uri="{FF2B5EF4-FFF2-40B4-BE49-F238E27FC236}">
                <a16:creationId xmlns:a16="http://schemas.microsoft.com/office/drawing/2014/main" id="{02CD72AD-F877-C95F-F7D7-56F7F36C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04415" y="3894422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D8B4D49B-951F-349B-4568-08E25561C36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604415" y="4248365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37">
            <a:extLst>
              <a:ext uri="{FF2B5EF4-FFF2-40B4-BE49-F238E27FC236}">
                <a16:creationId xmlns:a16="http://schemas.microsoft.com/office/drawing/2014/main" id="{27D91BC4-4AC0-2C2A-A604-4F9D35B652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74931" y="548454"/>
            <a:ext cx="5054761" cy="5761089"/>
          </a:xfrm>
          <a:prstGeom prst="roundRect">
            <a:avLst>
              <a:gd name="adj" fmla="val 273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44A61B9-97EB-192B-A8E2-86619550D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000" y="681917"/>
            <a:ext cx="5264726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9583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473550B-69E2-B75A-F227-F740E616E801}"/>
              </a:ext>
            </a:extLst>
          </p:cNvPr>
          <p:cNvGrpSpPr/>
          <p:nvPr userDrawn="1"/>
        </p:nvGrpSpPr>
        <p:grpSpPr>
          <a:xfrm>
            <a:off x="484451" y="546708"/>
            <a:ext cx="11223098" cy="5760137"/>
            <a:chOff x="370808" y="559124"/>
            <a:chExt cx="11450385" cy="576013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8EB331-C708-CFE0-2B43-A1A676A663CC}"/>
                </a:ext>
              </a:extLst>
            </p:cNvPr>
            <p:cNvCxnSpPr/>
            <p:nvPr userDrawn="1"/>
          </p:nvCxnSpPr>
          <p:spPr>
            <a:xfrm>
              <a:off x="6096000" y="559124"/>
              <a:ext cx="0" cy="5760137"/>
            </a:xfrm>
            <a:prstGeom prst="line">
              <a:avLst/>
            </a:prstGeom>
            <a:ln w="28575">
              <a:gradFill>
                <a:gsLst>
                  <a:gs pos="70000">
                    <a:schemeClr val="accent1"/>
                  </a:gs>
                  <a:gs pos="27000">
                    <a:schemeClr val="accent1"/>
                  </a:gs>
                  <a:gs pos="0">
                    <a:schemeClr val="accent2"/>
                  </a:gs>
                  <a:gs pos="100000">
                    <a:schemeClr val="accent2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80BB942-3D99-ADCD-B83D-BEBE32E8E1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808" y="3429000"/>
              <a:ext cx="11450385" cy="0"/>
            </a:xfrm>
            <a:prstGeom prst="line">
              <a:avLst/>
            </a:prstGeom>
            <a:ln w="28575">
              <a:gradFill>
                <a:gsLst>
                  <a:gs pos="62000">
                    <a:schemeClr val="accent1"/>
                  </a:gs>
                  <a:gs pos="39000">
                    <a:schemeClr val="accent1"/>
                  </a:gs>
                  <a:gs pos="12000">
                    <a:schemeClr val="accent2"/>
                  </a:gs>
                  <a:gs pos="89000">
                    <a:schemeClr val="accent2"/>
                  </a:gs>
                </a:gsLst>
                <a:lin ang="6600000" scaled="0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40">
            <a:extLst>
              <a:ext uri="{FF2B5EF4-FFF2-40B4-BE49-F238E27FC236}">
                <a16:creationId xmlns:a16="http://schemas.microsoft.com/office/drawing/2014/main" id="{3963B0FC-8360-D49A-E119-49805C736E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2613" y="980272"/>
            <a:ext cx="4808467" cy="30365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for Quadrant 1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3F60117-BEAB-5CAD-5986-1F463758E0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613" y="1334215"/>
            <a:ext cx="4808467" cy="171908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7CD40D90-ED3B-CB19-1FBF-FEDDCAFD24C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93269" y="984944"/>
            <a:ext cx="4808467" cy="30365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for Quadrant 1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6CE358E-14B2-763B-5F84-33DF7D9A7DF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93269" y="1338887"/>
            <a:ext cx="4808467" cy="171908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3995AEF3-DA1A-BA04-586D-D857B8F0EC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2613" y="3774894"/>
            <a:ext cx="4808467" cy="30365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for Quadrant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CADAC7-0586-0263-5F90-5A08EFF099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92613" y="4128837"/>
            <a:ext cx="4808467" cy="171908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FE6BCC13-EB1B-83C5-5C2D-01C273D6C6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93269" y="3779566"/>
            <a:ext cx="4808467" cy="30365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for Quadrant 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7F3135-1A54-D4C4-DC9E-DF5F596D73D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493269" y="4133509"/>
            <a:ext cx="4808467" cy="171908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109C09C2-1726-66AA-B2CC-8FB8505C77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484553" y="1916757"/>
            <a:ext cx="2073023" cy="200055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300" b="1" i="0">
                <a:solidFill>
                  <a:schemeClr val="accent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Optional Row Title</a:t>
            </a:r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167FE31C-9764-4177-A4EE-6EE0567086F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484554" y="4711379"/>
            <a:ext cx="2073023" cy="200055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300" b="1" i="0">
                <a:solidFill>
                  <a:schemeClr val="accent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Optional Row Title</a:t>
            </a: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7F8E2317-6EBD-FBF8-F010-12FB6E13B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889" y="338150"/>
            <a:ext cx="4808466" cy="44319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algn="l">
              <a:lnSpc>
                <a:spcPct val="90000"/>
              </a:lnSpc>
              <a:defRPr sz="28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427613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6B3C36E1-D530-FCC3-3F51-A70A33432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889" y="338150"/>
            <a:ext cx="4808466" cy="44319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algn="l">
              <a:lnSpc>
                <a:spcPct val="90000"/>
              </a:lnSpc>
              <a:defRPr sz="28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53696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415110-EFAB-68A2-CEF4-FE2E10EAB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337" y="2570010"/>
            <a:ext cx="7958274" cy="1957459"/>
          </a:xfrm>
          <a:prstGeom prst="rect">
            <a:avLst/>
          </a:prstGeom>
        </p:spPr>
        <p:txBody>
          <a:bodyPr wrap="square" lIns="0" tIns="18288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200" b="1" i="0" spc="-50" baseline="0">
                <a:solidFill>
                  <a:schemeClr val="tx2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Presentation Title Goes Here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5B984B-F7EE-75F6-5397-A8698CBB0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9421" y="1490255"/>
            <a:ext cx="2178046" cy="893957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22384BC-92B4-0F10-3BE0-C94A61A89B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968" y="4713266"/>
            <a:ext cx="4208227" cy="285643"/>
          </a:xfrm>
          <a:prstGeom prst="roundRect">
            <a:avLst>
              <a:gd name="adj" fmla="val 50000"/>
            </a:avLst>
          </a:prstGeom>
          <a:ln w="15875">
            <a:gradFill>
              <a:gsLst>
                <a:gs pos="23000">
                  <a:schemeClr val="accent1"/>
                </a:gs>
                <a:gs pos="100000">
                  <a:schemeClr val="accent2"/>
                </a:gs>
              </a:gsLst>
              <a:lin ang="4800000" scaled="0"/>
            </a:gradFill>
          </a:ln>
        </p:spPr>
        <p:txBody>
          <a:bodyPr wrap="none" lIns="182880" tIns="9144" rIns="182880" bIns="9144" anchor="ctr">
            <a:spAutoFit/>
          </a:bodyPr>
          <a:lstStyle>
            <a:lvl1pPr marL="0" indent="0">
              <a:buNone/>
              <a:defRPr sz="1200" b="1" i="0" spc="30" baseline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[Insert Presentation Subtitle Here, or delete if blank]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603B4-09F8-B02B-C059-66FD2E03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506" y="6467896"/>
            <a:ext cx="540144" cy="264003"/>
          </a:xfrm>
          <a:prstGeom prst="rect">
            <a:avLst/>
          </a:prstGeom>
        </p:spPr>
      </p:pic>
      <p:sp>
        <p:nvSpPr>
          <p:cNvPr id="4" name="Text Placeholder 40">
            <a:extLst>
              <a:ext uri="{FF2B5EF4-FFF2-40B4-BE49-F238E27FC236}">
                <a16:creationId xmlns:a16="http://schemas.microsoft.com/office/drawing/2014/main" id="{B7E812D6-C8F4-CD68-B100-8827366DA8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6336" y="5713149"/>
            <a:ext cx="2508327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2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[Insert Date Here]</a:t>
            </a:r>
          </a:p>
        </p:txBody>
      </p:sp>
    </p:spTree>
    <p:extLst>
      <p:ext uri="{BB962C8B-B14F-4D97-AF65-F5344CB8AC3E}">
        <p14:creationId xmlns:p14="http://schemas.microsoft.com/office/powerpoint/2010/main" val="1174077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415110-EFAB-68A2-CEF4-FE2E10EAB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3882" y="2387390"/>
            <a:ext cx="7958274" cy="1957459"/>
          </a:xfrm>
          <a:prstGeom prst="rect">
            <a:avLst/>
          </a:prstGeom>
        </p:spPr>
        <p:txBody>
          <a:bodyPr wrap="square" lIns="0" tIns="182880" rIns="0" bIns="0" anchor="ctr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200" b="1" i="0" spc="-50" baseline="0">
                <a:solidFill>
                  <a:schemeClr val="tx2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41842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37">
            <a:extLst>
              <a:ext uri="{FF2B5EF4-FFF2-40B4-BE49-F238E27FC236}">
                <a16:creationId xmlns:a16="http://schemas.microsoft.com/office/drawing/2014/main" id="{2DB3AAFF-7B2D-75CA-A86B-22FB3C58D80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318760" y="1523206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6248E804-2E73-18BC-8652-27F7D12E8C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18760" y="3138998"/>
            <a:ext cx="1554480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6" name="Picture Placeholder 37">
            <a:extLst>
              <a:ext uri="{FF2B5EF4-FFF2-40B4-BE49-F238E27FC236}">
                <a16:creationId xmlns:a16="http://schemas.microsoft.com/office/drawing/2014/main" id="{6FE1C1E6-728E-3F43-1AAA-A453F2647D0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385020" y="1523206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5BED1F7B-32F1-5ADF-826C-1A5FE8C6FA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85020" y="3138998"/>
            <a:ext cx="1554480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8" name="Picture Placeholder 37">
            <a:extLst>
              <a:ext uri="{FF2B5EF4-FFF2-40B4-BE49-F238E27FC236}">
                <a16:creationId xmlns:a16="http://schemas.microsoft.com/office/drawing/2014/main" id="{74E5F046-8996-D989-1B16-06287E86077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252500" y="1523206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9" name="Text Placeholder 40">
            <a:extLst>
              <a:ext uri="{FF2B5EF4-FFF2-40B4-BE49-F238E27FC236}">
                <a16:creationId xmlns:a16="http://schemas.microsoft.com/office/drawing/2014/main" id="{E9551C23-D4F2-D1C0-80D0-73818C1B584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52500" y="3138998"/>
            <a:ext cx="1554480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2" name="Picture Placeholder 37">
            <a:extLst>
              <a:ext uri="{FF2B5EF4-FFF2-40B4-BE49-F238E27FC236}">
                <a16:creationId xmlns:a16="http://schemas.microsoft.com/office/drawing/2014/main" id="{B7B16027-5599-ACB8-A34E-CFF942939A8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318760" y="3607895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C44E0273-815F-2FF9-3D73-338D978C98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18760" y="5223687"/>
            <a:ext cx="1554480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5" name="Picture Placeholder 37">
            <a:extLst>
              <a:ext uri="{FF2B5EF4-FFF2-40B4-BE49-F238E27FC236}">
                <a16:creationId xmlns:a16="http://schemas.microsoft.com/office/drawing/2014/main" id="{A6284C06-5813-1369-6F44-F7D47FE905F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385020" y="3607895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6" name="Text Placeholder 40">
            <a:extLst>
              <a:ext uri="{FF2B5EF4-FFF2-40B4-BE49-F238E27FC236}">
                <a16:creationId xmlns:a16="http://schemas.microsoft.com/office/drawing/2014/main" id="{FC7F478B-B912-EB0A-DF5E-C0B02CA1915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85020" y="5223687"/>
            <a:ext cx="1554480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7" name="Picture Placeholder 37">
            <a:extLst>
              <a:ext uri="{FF2B5EF4-FFF2-40B4-BE49-F238E27FC236}">
                <a16:creationId xmlns:a16="http://schemas.microsoft.com/office/drawing/2014/main" id="{48B8B63E-63BF-DAEE-A0E6-ABEE6FC67A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252500" y="3607895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50B1DB32-37C8-7451-D8DD-59E8DCF26B0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52500" y="5223687"/>
            <a:ext cx="1554480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BA27C9C0-1B66-87E9-EA07-22C2EAA76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9" y="681917"/>
            <a:ext cx="10787583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967268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it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422F650-FF81-AB1D-4243-A6126A34989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5999" y="1294773"/>
            <a:ext cx="10787584" cy="5014767"/>
          </a:xfrm>
          <a:prstGeom prst="rect">
            <a:avLst/>
          </a:prstGeom>
        </p:spPr>
        <p:txBody>
          <a:bodyPr wrap="square" lIns="18288" rIns="0" numCol="1" spcCol="457200">
            <a:normAutofit/>
          </a:bodyPr>
          <a:lstStyle>
            <a:lvl1pPr marL="17303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7554BD2C-4C13-56C9-277A-8ED9DF2A2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9" y="681917"/>
            <a:ext cx="10787583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63326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415110-EFAB-68A2-CEF4-FE2E10EAB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3882" y="2387390"/>
            <a:ext cx="7958274" cy="1957459"/>
          </a:xfrm>
          <a:prstGeom prst="rect">
            <a:avLst/>
          </a:prstGeom>
        </p:spPr>
        <p:txBody>
          <a:bodyPr wrap="square" lIns="0" tIns="182880" rIns="0" bIns="0" anchor="ctr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200" b="1" i="0" spc="-50" baseline="0">
                <a:solidFill>
                  <a:schemeClr val="bg2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84593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6">
            <a:extLst>
              <a:ext uri="{FF2B5EF4-FFF2-40B4-BE49-F238E27FC236}">
                <a16:creationId xmlns:a16="http://schemas.microsoft.com/office/drawing/2014/main" id="{4C81F755-D628-F097-5FFF-8A979D0ED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9" y="681917"/>
            <a:ext cx="10787583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6B3A5F-9708-BA8E-06DB-881F666F180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46703"/>
            <a:ext cx="0" cy="4364594"/>
          </a:xfrm>
          <a:prstGeom prst="line">
            <a:avLst/>
          </a:prstGeom>
          <a:ln w="28575">
            <a:gradFill>
              <a:gsLst>
                <a:gs pos="70000">
                  <a:schemeClr val="accent1"/>
                </a:gs>
                <a:gs pos="27000">
                  <a:schemeClr val="accent1"/>
                </a:gs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630E530A-4EE8-77E6-073B-F6360C0A8D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2613" y="1573724"/>
            <a:ext cx="4808467" cy="30365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for Column 1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9186579-16EB-CB6B-5CE1-7F80C5A85E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613" y="1927667"/>
            <a:ext cx="4808467" cy="171908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71395E98-0062-31F1-FA71-4E517AC811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93269" y="1578396"/>
            <a:ext cx="4808467" cy="30365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for Column 2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32FC882-4847-A18B-2629-263247EA3A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93269" y="1932339"/>
            <a:ext cx="4808467" cy="171908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833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7">
            <a:extLst>
              <a:ext uri="{FF2B5EF4-FFF2-40B4-BE49-F238E27FC236}">
                <a16:creationId xmlns:a16="http://schemas.microsoft.com/office/drawing/2014/main" id="{7F1B7302-5164-6B66-7E82-1ACD94AB07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2361" y="548454"/>
            <a:ext cx="4197331" cy="5761089"/>
          </a:xfrm>
          <a:prstGeom prst="roundRect">
            <a:avLst>
              <a:gd name="adj" fmla="val 3161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4C81F755-D628-F097-5FFF-8A979D0ED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8" y="681917"/>
            <a:ext cx="6325037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C09C59F-98CD-C8E6-E92E-F16214F064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998" y="1294773"/>
            <a:ext cx="6325037" cy="5014767"/>
          </a:xfrm>
          <a:prstGeom prst="rect">
            <a:avLst/>
          </a:prstGeom>
        </p:spPr>
        <p:txBody>
          <a:bodyPr wrap="square" lIns="18288" rIns="0">
            <a:normAutofit/>
          </a:bodyPr>
          <a:lstStyle>
            <a:lvl1pPr marL="17303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09764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7">
            <a:extLst>
              <a:ext uri="{FF2B5EF4-FFF2-40B4-BE49-F238E27FC236}">
                <a16:creationId xmlns:a16="http://schemas.microsoft.com/office/drawing/2014/main" id="{EF9FCFA9-236E-C5CC-C119-43D523EE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2361" y="548454"/>
            <a:ext cx="4197331" cy="2743201"/>
          </a:xfrm>
          <a:prstGeom prst="roundRect">
            <a:avLst>
              <a:gd name="adj" fmla="val 492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6" name="Picture Placeholder 37">
            <a:extLst>
              <a:ext uri="{FF2B5EF4-FFF2-40B4-BE49-F238E27FC236}">
                <a16:creationId xmlns:a16="http://schemas.microsoft.com/office/drawing/2014/main" id="{2B5AD646-90F4-DAD7-3DE1-25C98E46C1F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32360" y="3566344"/>
            <a:ext cx="4197331" cy="2743201"/>
          </a:xfrm>
          <a:prstGeom prst="roundRect">
            <a:avLst>
              <a:gd name="adj" fmla="val 492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42C7E12-367E-00BA-2423-92397AF09E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998" y="1294773"/>
            <a:ext cx="6325037" cy="5014767"/>
          </a:xfrm>
          <a:prstGeom prst="rect">
            <a:avLst/>
          </a:prstGeom>
        </p:spPr>
        <p:txBody>
          <a:bodyPr wrap="square" lIns="18288" rIns="0">
            <a:normAutofit/>
          </a:bodyPr>
          <a:lstStyle>
            <a:lvl1pPr marL="17303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70ADB2B0-3D89-ABD5-D6F6-FB5C3DBB2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8" y="681917"/>
            <a:ext cx="6325037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965821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7">
            <a:extLst>
              <a:ext uri="{FF2B5EF4-FFF2-40B4-BE49-F238E27FC236}">
                <a16:creationId xmlns:a16="http://schemas.microsoft.com/office/drawing/2014/main" id="{7F1B7302-5164-6B66-7E82-1ACD94AB07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899" y="548454"/>
            <a:ext cx="4197331" cy="5761089"/>
          </a:xfrm>
          <a:prstGeom prst="roundRect">
            <a:avLst>
              <a:gd name="adj" fmla="val 3161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4C81F755-D628-F097-5FFF-8A979D0ED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4655" y="681917"/>
            <a:ext cx="6325037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C09C59F-98CD-C8E6-E92E-F16214F064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4655" y="1294773"/>
            <a:ext cx="6325037" cy="5014767"/>
          </a:xfrm>
          <a:prstGeom prst="rect">
            <a:avLst/>
          </a:prstGeom>
        </p:spPr>
        <p:txBody>
          <a:bodyPr wrap="square" lIns="18288" rIns="0">
            <a:normAutofit/>
          </a:bodyPr>
          <a:lstStyle>
            <a:lvl1pPr marL="17303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962690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7">
            <a:extLst>
              <a:ext uri="{FF2B5EF4-FFF2-40B4-BE49-F238E27FC236}">
                <a16:creationId xmlns:a16="http://schemas.microsoft.com/office/drawing/2014/main" id="{EF9FCFA9-236E-C5CC-C119-43D523EE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899" y="548454"/>
            <a:ext cx="4197331" cy="2743201"/>
          </a:xfrm>
          <a:prstGeom prst="roundRect">
            <a:avLst>
              <a:gd name="adj" fmla="val 492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6" name="Picture Placeholder 37">
            <a:extLst>
              <a:ext uri="{FF2B5EF4-FFF2-40B4-BE49-F238E27FC236}">
                <a16:creationId xmlns:a16="http://schemas.microsoft.com/office/drawing/2014/main" id="{2B5AD646-90F4-DAD7-3DE1-25C98E46C1F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3899" y="3566344"/>
            <a:ext cx="4197331" cy="2743201"/>
          </a:xfrm>
          <a:prstGeom prst="roundRect">
            <a:avLst>
              <a:gd name="adj" fmla="val 492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4B21B214-89C6-EF44-53AA-A7791C2A50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4655" y="681917"/>
            <a:ext cx="6325037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4F43275-372A-34AA-9762-3DB7F3F594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4655" y="1294773"/>
            <a:ext cx="6325037" cy="5014767"/>
          </a:xfrm>
          <a:prstGeom prst="rect">
            <a:avLst/>
          </a:prstGeom>
        </p:spPr>
        <p:txBody>
          <a:bodyPr wrap="square" lIns="18288" rIns="0">
            <a:normAutofit/>
          </a:bodyPr>
          <a:lstStyle>
            <a:lvl1pPr marL="17303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600939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7">
            <a:extLst>
              <a:ext uri="{FF2B5EF4-FFF2-40B4-BE49-F238E27FC236}">
                <a16:creationId xmlns:a16="http://schemas.microsoft.com/office/drawing/2014/main" id="{D775E37F-0F54-7309-DFE6-06C97473998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97075" y="1624715"/>
            <a:ext cx="4340564" cy="2011680"/>
          </a:xfrm>
          <a:prstGeom prst="roundRect">
            <a:avLst>
              <a:gd name="adj" fmla="val 681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2" name="Picture Placeholder 37">
            <a:extLst>
              <a:ext uri="{FF2B5EF4-FFF2-40B4-BE49-F238E27FC236}">
                <a16:creationId xmlns:a16="http://schemas.microsoft.com/office/drawing/2014/main" id="{2DB3AAFF-7B2D-75CA-A86B-22FB3C58D80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549060" y="1624715"/>
            <a:ext cx="4340564" cy="2011680"/>
          </a:xfrm>
          <a:prstGeom prst="roundRect">
            <a:avLst>
              <a:gd name="adj" fmla="val 681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169963B-C36A-510F-FE3A-1E9A36AD0295}"/>
              </a:ext>
            </a:extLst>
          </p:cNvPr>
          <p:cNvSpPr/>
          <p:nvPr userDrawn="1"/>
        </p:nvSpPr>
        <p:spPr>
          <a:xfrm>
            <a:off x="1549059" y="3805368"/>
            <a:ext cx="4340563" cy="2011680"/>
          </a:xfrm>
          <a:prstGeom prst="roundRect">
            <a:avLst>
              <a:gd name="adj" fmla="val 6277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6248E804-2E73-18BC-8652-27F7D12E8C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95920" y="3962400"/>
            <a:ext cx="4049884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4ED58438-2C95-04B1-970F-69EE1DB9CE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5920" y="4316343"/>
            <a:ext cx="4049884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C6ED23F-93A4-45F1-8401-2AD0FD3349EA}"/>
              </a:ext>
            </a:extLst>
          </p:cNvPr>
          <p:cNvSpPr/>
          <p:nvPr userDrawn="1"/>
        </p:nvSpPr>
        <p:spPr>
          <a:xfrm>
            <a:off x="6297075" y="3800947"/>
            <a:ext cx="4342035" cy="2011680"/>
          </a:xfrm>
          <a:prstGeom prst="roundRect">
            <a:avLst>
              <a:gd name="adj" fmla="val 6277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56638B70-705A-EA2F-F08E-63991AA8BA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3226" y="3957979"/>
            <a:ext cx="4059024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597AB5BA-20DC-9BB7-C6A2-A819C6B7A40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33226" y="4311922"/>
            <a:ext cx="4059024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6D9A3584-7FB8-5DC4-E1E8-FC7485A1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9" y="681917"/>
            <a:ext cx="10787583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082760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7">
            <a:extLst>
              <a:ext uri="{FF2B5EF4-FFF2-40B4-BE49-F238E27FC236}">
                <a16:creationId xmlns:a16="http://schemas.microsoft.com/office/drawing/2014/main" id="{F47C4432-70F7-2C8C-DF8D-A197A3B22E4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5997" y="1624715"/>
            <a:ext cx="3422718" cy="2011680"/>
          </a:xfrm>
          <a:prstGeom prst="roundRect">
            <a:avLst>
              <a:gd name="adj" fmla="val 681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36" name="Picture Placeholder 37">
            <a:extLst>
              <a:ext uri="{FF2B5EF4-FFF2-40B4-BE49-F238E27FC236}">
                <a16:creationId xmlns:a16="http://schemas.microsoft.com/office/drawing/2014/main" id="{301A4823-0B43-CC11-E605-203C5C44411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063285" y="1624715"/>
            <a:ext cx="3422718" cy="2011680"/>
          </a:xfrm>
          <a:prstGeom prst="roundRect">
            <a:avLst>
              <a:gd name="adj" fmla="val 681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137DE09-6248-1360-3F92-C3A4C848EE4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84641" y="1624715"/>
            <a:ext cx="3422718" cy="2011680"/>
          </a:xfrm>
          <a:prstGeom prst="roundRect">
            <a:avLst>
              <a:gd name="adj" fmla="val 681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573891B-98F7-7275-3448-CD3E78124B25}"/>
              </a:ext>
            </a:extLst>
          </p:cNvPr>
          <p:cNvSpPr/>
          <p:nvPr userDrawn="1"/>
        </p:nvSpPr>
        <p:spPr>
          <a:xfrm>
            <a:off x="705997" y="3805368"/>
            <a:ext cx="3422718" cy="2011680"/>
          </a:xfrm>
          <a:prstGeom prst="roundRect">
            <a:avLst>
              <a:gd name="adj" fmla="val 6277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5774680-58B4-4156-1C40-B4E251634D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2857" y="3962400"/>
            <a:ext cx="3128998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EC133BC-BD5C-9D21-D7B8-385B31E86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2857" y="4316343"/>
            <a:ext cx="3128998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9B782C9-A644-FEEE-CB45-3ED749AA7047}"/>
              </a:ext>
            </a:extLst>
          </p:cNvPr>
          <p:cNvSpPr/>
          <p:nvPr userDrawn="1"/>
        </p:nvSpPr>
        <p:spPr>
          <a:xfrm>
            <a:off x="4384641" y="3800947"/>
            <a:ext cx="3422718" cy="2011680"/>
          </a:xfrm>
          <a:prstGeom prst="roundRect">
            <a:avLst>
              <a:gd name="adj" fmla="val 6277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374FE8D0-999C-55C2-A081-54D2F3B594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31501" y="3957979"/>
            <a:ext cx="3128998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560EBFA-55B3-A987-C9C0-362585686CB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531501" y="4311922"/>
            <a:ext cx="3128998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E12DC82-9064-AB99-7C91-B753AA17F32D}"/>
              </a:ext>
            </a:extLst>
          </p:cNvPr>
          <p:cNvSpPr/>
          <p:nvPr userDrawn="1"/>
        </p:nvSpPr>
        <p:spPr>
          <a:xfrm>
            <a:off x="8051123" y="3800297"/>
            <a:ext cx="3422718" cy="2011680"/>
          </a:xfrm>
          <a:prstGeom prst="roundRect">
            <a:avLst>
              <a:gd name="adj" fmla="val 6277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EAF311C3-0AA8-1093-8E7C-CA400F4F6B5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97983" y="3957329"/>
            <a:ext cx="3128998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638B27EC-9BDF-99B1-FF5C-E6623794A10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97983" y="4311272"/>
            <a:ext cx="3128998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9A4EBCA6-0ABD-97BD-76C9-A2863A01B1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9" y="681917"/>
            <a:ext cx="10787583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60530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7">
            <a:extLst>
              <a:ext uri="{FF2B5EF4-FFF2-40B4-BE49-F238E27FC236}">
                <a16:creationId xmlns:a16="http://schemas.microsoft.com/office/drawing/2014/main" id="{CDB2DE8B-8A89-EE81-D577-7EB1DB74C5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5997" y="1714499"/>
            <a:ext cx="2513170" cy="1921896"/>
          </a:xfrm>
          <a:prstGeom prst="roundRect">
            <a:avLst>
              <a:gd name="adj" fmla="val 4845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2" name="Picture Placeholder 37">
            <a:extLst>
              <a:ext uri="{FF2B5EF4-FFF2-40B4-BE49-F238E27FC236}">
                <a16:creationId xmlns:a16="http://schemas.microsoft.com/office/drawing/2014/main" id="{DD080950-ED48-4420-C819-F3767631736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60671" y="1714499"/>
            <a:ext cx="2513170" cy="1921896"/>
          </a:xfrm>
          <a:prstGeom prst="roundRect">
            <a:avLst>
              <a:gd name="adj" fmla="val 4845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4" name="Picture Placeholder 37">
            <a:extLst>
              <a:ext uri="{FF2B5EF4-FFF2-40B4-BE49-F238E27FC236}">
                <a16:creationId xmlns:a16="http://schemas.microsoft.com/office/drawing/2014/main" id="{B8E37C9C-5CAB-28D6-740B-68DF7C600B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113" y="1714499"/>
            <a:ext cx="2513170" cy="1921896"/>
          </a:xfrm>
          <a:prstGeom prst="roundRect">
            <a:avLst>
              <a:gd name="adj" fmla="val 4845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6" name="Picture Placeholder 37">
            <a:extLst>
              <a:ext uri="{FF2B5EF4-FFF2-40B4-BE49-F238E27FC236}">
                <a16:creationId xmlns:a16="http://schemas.microsoft.com/office/drawing/2014/main" id="{FFE38AD1-F30A-005A-7876-74161C7E4F4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457555" y="1714499"/>
            <a:ext cx="2513170" cy="1921896"/>
          </a:xfrm>
          <a:prstGeom prst="roundRect">
            <a:avLst>
              <a:gd name="adj" fmla="val 4845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4B62394-2F63-C2DE-CB01-7EA772A5DADD}"/>
              </a:ext>
            </a:extLst>
          </p:cNvPr>
          <p:cNvSpPr/>
          <p:nvPr userDrawn="1"/>
        </p:nvSpPr>
        <p:spPr>
          <a:xfrm>
            <a:off x="705997" y="3805368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EBAA8781-1000-AD1B-70E1-11D94AE3478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2857" y="3962400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F481E97-3987-E20B-63BC-B88C6B5ECF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2857" y="4316343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9960C76-E856-78E8-BA51-B8F9A511C7C1}"/>
              </a:ext>
            </a:extLst>
          </p:cNvPr>
          <p:cNvSpPr/>
          <p:nvPr userDrawn="1"/>
        </p:nvSpPr>
        <p:spPr>
          <a:xfrm>
            <a:off x="3457555" y="3805368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DF24BC05-E3E2-9873-CC7F-791371C21A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04415" y="3962400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CB43AABE-EF69-4C0E-CC06-2D49F70D07B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04415" y="4316343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7659709-6953-4EC8-00AA-1F32CC495127}"/>
              </a:ext>
            </a:extLst>
          </p:cNvPr>
          <p:cNvSpPr/>
          <p:nvPr userDrawn="1"/>
        </p:nvSpPr>
        <p:spPr>
          <a:xfrm>
            <a:off x="6221277" y="3809603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40">
            <a:extLst>
              <a:ext uri="{FF2B5EF4-FFF2-40B4-BE49-F238E27FC236}">
                <a16:creationId xmlns:a16="http://schemas.microsoft.com/office/drawing/2014/main" id="{99A10EE1-1E59-9DB2-1F5D-3DE0D21C9B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68137" y="3966635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E76AA458-E31F-3491-32B9-B24F25D5B69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68137" y="4320578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20C2D07B-752B-6FBE-A439-A4D4FE2F3C77}"/>
              </a:ext>
            </a:extLst>
          </p:cNvPr>
          <p:cNvSpPr/>
          <p:nvPr userDrawn="1"/>
        </p:nvSpPr>
        <p:spPr>
          <a:xfrm>
            <a:off x="8972835" y="3809603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40">
            <a:extLst>
              <a:ext uri="{FF2B5EF4-FFF2-40B4-BE49-F238E27FC236}">
                <a16:creationId xmlns:a16="http://schemas.microsoft.com/office/drawing/2014/main" id="{02CD72AD-F877-C95F-F7D7-56F7F36C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19695" y="3966635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D8B4D49B-951F-349B-4568-08E25561C36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9695" y="4320578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EAB091F-D2E4-2ED7-BDCF-49A5A221B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9" y="681917"/>
            <a:ext cx="10787583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598387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ox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4B62394-2F63-C2DE-CB01-7EA772A5DADD}"/>
              </a:ext>
            </a:extLst>
          </p:cNvPr>
          <p:cNvSpPr/>
          <p:nvPr userDrawn="1"/>
        </p:nvSpPr>
        <p:spPr>
          <a:xfrm>
            <a:off x="705997" y="1523206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EBAA8781-1000-AD1B-70E1-11D94AE3478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2857" y="1680238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F481E97-3987-E20B-63BC-B88C6B5ECF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2857" y="2034181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9960C76-E856-78E8-BA51-B8F9A511C7C1}"/>
              </a:ext>
            </a:extLst>
          </p:cNvPr>
          <p:cNvSpPr/>
          <p:nvPr userDrawn="1"/>
        </p:nvSpPr>
        <p:spPr>
          <a:xfrm>
            <a:off x="3457555" y="1523206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DF24BC05-E3E2-9873-CC7F-791371C21A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04415" y="1680238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CB43AABE-EF69-4C0E-CC06-2D49F70D07B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04415" y="2034181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7659709-6953-4EC8-00AA-1F32CC495127}"/>
              </a:ext>
            </a:extLst>
          </p:cNvPr>
          <p:cNvSpPr/>
          <p:nvPr userDrawn="1"/>
        </p:nvSpPr>
        <p:spPr>
          <a:xfrm>
            <a:off x="705997" y="3737390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40">
            <a:extLst>
              <a:ext uri="{FF2B5EF4-FFF2-40B4-BE49-F238E27FC236}">
                <a16:creationId xmlns:a16="http://schemas.microsoft.com/office/drawing/2014/main" id="{99A10EE1-1E59-9DB2-1F5D-3DE0D21C9B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2857" y="3894422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E76AA458-E31F-3491-32B9-B24F25D5B69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52857" y="4248365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20C2D07B-752B-6FBE-A439-A4D4FE2F3C77}"/>
              </a:ext>
            </a:extLst>
          </p:cNvPr>
          <p:cNvSpPr/>
          <p:nvPr userDrawn="1"/>
        </p:nvSpPr>
        <p:spPr>
          <a:xfrm>
            <a:off x="3457555" y="3737390"/>
            <a:ext cx="2513170" cy="2011680"/>
          </a:xfrm>
          <a:prstGeom prst="roundRect">
            <a:avLst>
              <a:gd name="adj" fmla="val 4665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40">
            <a:extLst>
              <a:ext uri="{FF2B5EF4-FFF2-40B4-BE49-F238E27FC236}">
                <a16:creationId xmlns:a16="http://schemas.microsoft.com/office/drawing/2014/main" id="{02CD72AD-F877-C95F-F7D7-56F7F36C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04415" y="3894422"/>
            <a:ext cx="2221083" cy="30365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D8B4D49B-951F-349B-4568-08E25561C36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604415" y="4248365"/>
            <a:ext cx="2221083" cy="134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37">
            <a:extLst>
              <a:ext uri="{FF2B5EF4-FFF2-40B4-BE49-F238E27FC236}">
                <a16:creationId xmlns:a16="http://schemas.microsoft.com/office/drawing/2014/main" id="{27D91BC4-4AC0-2C2A-A604-4F9D35B652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74931" y="548454"/>
            <a:ext cx="5054761" cy="5761089"/>
          </a:xfrm>
          <a:prstGeom prst="roundRect">
            <a:avLst>
              <a:gd name="adj" fmla="val 273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44A61B9-97EB-192B-A8E2-86619550D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000" y="681917"/>
            <a:ext cx="5264726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083378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473550B-69E2-B75A-F227-F740E616E801}"/>
              </a:ext>
            </a:extLst>
          </p:cNvPr>
          <p:cNvGrpSpPr/>
          <p:nvPr userDrawn="1"/>
        </p:nvGrpSpPr>
        <p:grpSpPr>
          <a:xfrm>
            <a:off x="484451" y="546708"/>
            <a:ext cx="11223098" cy="5760137"/>
            <a:chOff x="370808" y="559124"/>
            <a:chExt cx="11450385" cy="576013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8EB331-C708-CFE0-2B43-A1A676A663CC}"/>
                </a:ext>
              </a:extLst>
            </p:cNvPr>
            <p:cNvCxnSpPr/>
            <p:nvPr userDrawn="1"/>
          </p:nvCxnSpPr>
          <p:spPr>
            <a:xfrm>
              <a:off x="6096000" y="559124"/>
              <a:ext cx="0" cy="5760137"/>
            </a:xfrm>
            <a:prstGeom prst="line">
              <a:avLst/>
            </a:prstGeom>
            <a:ln w="28575">
              <a:gradFill>
                <a:gsLst>
                  <a:gs pos="70000">
                    <a:schemeClr val="accent1"/>
                  </a:gs>
                  <a:gs pos="27000">
                    <a:schemeClr val="accent1"/>
                  </a:gs>
                  <a:gs pos="0">
                    <a:schemeClr val="accent2"/>
                  </a:gs>
                  <a:gs pos="100000">
                    <a:schemeClr val="accent2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80BB942-3D99-ADCD-B83D-BEBE32E8E1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808" y="3429000"/>
              <a:ext cx="11450385" cy="0"/>
            </a:xfrm>
            <a:prstGeom prst="line">
              <a:avLst/>
            </a:prstGeom>
            <a:ln w="28575">
              <a:gradFill>
                <a:gsLst>
                  <a:gs pos="62000">
                    <a:schemeClr val="accent1"/>
                  </a:gs>
                  <a:gs pos="39000">
                    <a:schemeClr val="accent1"/>
                  </a:gs>
                  <a:gs pos="12000">
                    <a:schemeClr val="accent2"/>
                  </a:gs>
                  <a:gs pos="89000">
                    <a:schemeClr val="accent2"/>
                  </a:gs>
                </a:gsLst>
                <a:lin ang="6600000" scaled="0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40">
            <a:extLst>
              <a:ext uri="{FF2B5EF4-FFF2-40B4-BE49-F238E27FC236}">
                <a16:creationId xmlns:a16="http://schemas.microsoft.com/office/drawing/2014/main" id="{3963B0FC-8360-D49A-E119-49805C736E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2613" y="980272"/>
            <a:ext cx="4808467" cy="30365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for Quadrant 1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3F60117-BEAB-5CAD-5986-1F463758E0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613" y="1334215"/>
            <a:ext cx="4808467" cy="171908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7CD40D90-ED3B-CB19-1FBF-FEDDCAFD24C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93269" y="984944"/>
            <a:ext cx="4808467" cy="30365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for Quadrant 1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6CE358E-14B2-763B-5F84-33DF7D9A7DF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93269" y="1338887"/>
            <a:ext cx="4808467" cy="171908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3995AEF3-DA1A-BA04-586D-D857B8F0EC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2613" y="3774894"/>
            <a:ext cx="4808467" cy="30365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for Quadrant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CADAC7-0586-0263-5F90-5A08EFF099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92613" y="4128837"/>
            <a:ext cx="4808467" cy="171908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FE6BCC13-EB1B-83C5-5C2D-01C273D6C6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93269" y="3779566"/>
            <a:ext cx="4808467" cy="30365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for Quadrant 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7F3135-1A54-D4C4-DC9E-DF5F596D73D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493269" y="4133509"/>
            <a:ext cx="4808467" cy="171908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109C09C2-1726-66AA-B2CC-8FB8505C77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484553" y="1916757"/>
            <a:ext cx="2073023" cy="200055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300" b="1" i="0">
                <a:solidFill>
                  <a:schemeClr val="accent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Optional Row Title</a:t>
            </a:r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167FE31C-9764-4177-A4EE-6EE0567086F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484554" y="4711379"/>
            <a:ext cx="2073023" cy="200055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300" b="1" i="0">
                <a:solidFill>
                  <a:schemeClr val="accent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Optional Row Title</a:t>
            </a: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7F8E2317-6EBD-FBF8-F010-12FB6E13B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889" y="338150"/>
            <a:ext cx="4808466" cy="44319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algn="l">
              <a:lnSpc>
                <a:spcPct val="90000"/>
              </a:lnSpc>
              <a:defRPr sz="28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49963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37">
            <a:extLst>
              <a:ext uri="{FF2B5EF4-FFF2-40B4-BE49-F238E27FC236}">
                <a16:creationId xmlns:a16="http://schemas.microsoft.com/office/drawing/2014/main" id="{2DB3AAFF-7B2D-75CA-A86B-22FB3C58D80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318760" y="1523206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6248E804-2E73-18BC-8652-27F7D12E8C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18760" y="3138998"/>
            <a:ext cx="1554480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6" name="Picture Placeholder 37">
            <a:extLst>
              <a:ext uri="{FF2B5EF4-FFF2-40B4-BE49-F238E27FC236}">
                <a16:creationId xmlns:a16="http://schemas.microsoft.com/office/drawing/2014/main" id="{6FE1C1E6-728E-3F43-1AAA-A453F2647D0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385020" y="1523206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5BED1F7B-32F1-5ADF-826C-1A5FE8C6FA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85020" y="3138998"/>
            <a:ext cx="1554480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8" name="Picture Placeholder 37">
            <a:extLst>
              <a:ext uri="{FF2B5EF4-FFF2-40B4-BE49-F238E27FC236}">
                <a16:creationId xmlns:a16="http://schemas.microsoft.com/office/drawing/2014/main" id="{74E5F046-8996-D989-1B16-06287E86077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252500" y="1523206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9" name="Text Placeholder 40">
            <a:extLst>
              <a:ext uri="{FF2B5EF4-FFF2-40B4-BE49-F238E27FC236}">
                <a16:creationId xmlns:a16="http://schemas.microsoft.com/office/drawing/2014/main" id="{E9551C23-D4F2-D1C0-80D0-73818C1B584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52500" y="3138998"/>
            <a:ext cx="1554480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2" name="Picture Placeholder 37">
            <a:extLst>
              <a:ext uri="{FF2B5EF4-FFF2-40B4-BE49-F238E27FC236}">
                <a16:creationId xmlns:a16="http://schemas.microsoft.com/office/drawing/2014/main" id="{B7B16027-5599-ACB8-A34E-CFF942939A8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318760" y="3607895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C44E0273-815F-2FF9-3D73-338D978C98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18760" y="5223687"/>
            <a:ext cx="1554480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5" name="Picture Placeholder 37">
            <a:extLst>
              <a:ext uri="{FF2B5EF4-FFF2-40B4-BE49-F238E27FC236}">
                <a16:creationId xmlns:a16="http://schemas.microsoft.com/office/drawing/2014/main" id="{A6284C06-5813-1369-6F44-F7D47FE905F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385020" y="3607895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6" name="Text Placeholder 40">
            <a:extLst>
              <a:ext uri="{FF2B5EF4-FFF2-40B4-BE49-F238E27FC236}">
                <a16:creationId xmlns:a16="http://schemas.microsoft.com/office/drawing/2014/main" id="{FC7F478B-B912-EB0A-DF5E-C0B02CA1915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85020" y="5223687"/>
            <a:ext cx="1554480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7" name="Picture Placeholder 37">
            <a:extLst>
              <a:ext uri="{FF2B5EF4-FFF2-40B4-BE49-F238E27FC236}">
                <a16:creationId xmlns:a16="http://schemas.microsoft.com/office/drawing/2014/main" id="{48B8B63E-63BF-DAEE-A0E6-ABEE6FC67A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252500" y="3607895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50B1DB32-37C8-7451-D8DD-59E8DCF26B0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52500" y="5223687"/>
            <a:ext cx="1554480" cy="24622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BA27C9C0-1B66-87E9-EA07-22C2EAA76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9" y="681917"/>
            <a:ext cx="10787583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656789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6B3C36E1-D530-FCC3-3F51-A70A33432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889" y="338150"/>
            <a:ext cx="4808466" cy="44319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algn="l">
              <a:lnSpc>
                <a:spcPct val="90000"/>
              </a:lnSpc>
              <a:defRPr sz="2800" b="1" i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129427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S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35D3991-85CB-E41B-0801-F1D9C02F8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16320" y="1959863"/>
            <a:ext cx="2933801" cy="2938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4C8DC-ACB0-93A0-21C9-D7CEC54ACFF9}"/>
              </a:ext>
            </a:extLst>
          </p:cNvPr>
          <p:cNvSpPr txBox="1">
            <a:spLocks/>
          </p:cNvSpPr>
          <p:nvPr userDrawn="1"/>
        </p:nvSpPr>
        <p:spPr>
          <a:xfrm>
            <a:off x="6065845" y="4699053"/>
            <a:ext cx="3736771" cy="199084"/>
          </a:xfrm>
          <a:prstGeom prst="roundRect">
            <a:avLst>
              <a:gd name="adj" fmla="val 50000"/>
            </a:avLst>
          </a:prstGeom>
          <a:noFill/>
          <a:ln w="1587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7800000" scaled="0"/>
            </a:gradFill>
          </a:ln>
        </p:spPr>
        <p:txBody>
          <a:bodyPr wrap="square" lIns="137160" tIns="9144" rIns="137160" bIns="9144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spc="12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SOLVING COMPLEX SOFTWARE INTEGRATION PROBLEMS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2608AA-62CF-07BD-6028-406C41616D47}"/>
              </a:ext>
            </a:extLst>
          </p:cNvPr>
          <p:cNvCxnSpPr>
            <a:cxnSpLocks/>
          </p:cNvCxnSpPr>
          <p:nvPr userDrawn="1"/>
        </p:nvCxnSpPr>
        <p:spPr>
          <a:xfrm>
            <a:off x="5848895" y="1956036"/>
            <a:ext cx="0" cy="2945927"/>
          </a:xfrm>
          <a:prstGeom prst="line">
            <a:avLst/>
          </a:prstGeom>
          <a:ln w="28575">
            <a:gradFill>
              <a:gsLst>
                <a:gs pos="40000">
                  <a:schemeClr val="accent1"/>
                </a:gs>
                <a:gs pos="100000">
                  <a:schemeClr val="accent2"/>
                </a:gs>
              </a:gsLst>
              <a:lin ang="102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CFAEE04-2772-D7A1-F0DC-176A3C96A7DA}"/>
              </a:ext>
            </a:extLst>
          </p:cNvPr>
          <p:cNvSpPr txBox="1"/>
          <p:nvPr userDrawn="1"/>
        </p:nvSpPr>
        <p:spPr>
          <a:xfrm rot="16200000">
            <a:off x="4105106" y="3226526"/>
            <a:ext cx="3089308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50" b="1" spc="440">
                <a:solidFill>
                  <a:schemeClr val="tx2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YOUR PARTNER FOR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61751CC-802F-1974-A7D5-D0AF5356CED6}"/>
              </a:ext>
            </a:extLst>
          </p:cNvPr>
          <p:cNvSpPr txBox="1">
            <a:spLocks/>
          </p:cNvSpPr>
          <p:nvPr userDrawn="1"/>
        </p:nvSpPr>
        <p:spPr>
          <a:xfrm>
            <a:off x="6065845" y="1807595"/>
            <a:ext cx="4349114" cy="2843855"/>
          </a:xfrm>
          <a:prstGeom prst="rect">
            <a:avLst/>
          </a:prstGeom>
        </p:spPr>
        <p:txBody>
          <a:bodyPr vert="horz" wrap="square" lIns="0" tIns="18288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buFont typeface="Arial"/>
              <a:buNone/>
              <a:defRPr sz="7200" b="0" i="0" kern="1200" spc="-50" baseline="0">
                <a:solidFill>
                  <a:schemeClr val="bg2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Tight SemiBold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spc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</a:rPr>
              <a:t>SECURE </a:t>
            </a:r>
            <a:br>
              <a:rPr lang="en-US" sz="5400" spc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</a:rPr>
            </a:br>
            <a:r>
              <a:rPr lang="en-US" sz="5400" spc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</a:rPr>
              <a:t>TACTICAL </a:t>
            </a:r>
            <a:br>
              <a:rPr lang="en-US" sz="5400" spc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</a:rPr>
            </a:br>
            <a:r>
              <a:rPr lang="en-US" sz="5400" spc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</a:rPr>
              <a:t>SOFTWARE </a:t>
            </a:r>
            <a:br>
              <a:rPr lang="en-US" sz="5400" spc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</a:rPr>
            </a:br>
            <a:r>
              <a:rPr lang="en-US" sz="5400" spc="0">
                <a:solidFill>
                  <a:schemeClr val="tx2"/>
                </a:solidFill>
                <a:latin typeface="Inter Tight SemiBold" pitchFamily="2" charset="0"/>
                <a:ea typeface="Inter Tight SemiBold" pitchFamily="2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680570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S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35D3991-85CB-E41B-0801-F1D9C02F8C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16320" y="1959863"/>
            <a:ext cx="2933802" cy="2938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4C8DC-ACB0-93A0-21C9-D7CEC54ACFF9}"/>
              </a:ext>
            </a:extLst>
          </p:cNvPr>
          <p:cNvSpPr txBox="1">
            <a:spLocks/>
          </p:cNvSpPr>
          <p:nvPr userDrawn="1"/>
        </p:nvSpPr>
        <p:spPr>
          <a:xfrm>
            <a:off x="6065845" y="4699053"/>
            <a:ext cx="3736771" cy="199084"/>
          </a:xfrm>
          <a:prstGeom prst="roundRect">
            <a:avLst>
              <a:gd name="adj" fmla="val 50000"/>
            </a:avLst>
          </a:prstGeom>
          <a:noFill/>
          <a:ln w="1587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7800000" scaled="0"/>
            </a:gradFill>
          </a:ln>
        </p:spPr>
        <p:txBody>
          <a:bodyPr wrap="square" lIns="137160" tIns="9144" rIns="137160" bIns="9144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spc="12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SOLVING COMPLEX SOFTWARE INTEGRATION PROBLEMS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2608AA-62CF-07BD-6028-406C41616D47}"/>
              </a:ext>
            </a:extLst>
          </p:cNvPr>
          <p:cNvCxnSpPr>
            <a:cxnSpLocks/>
          </p:cNvCxnSpPr>
          <p:nvPr userDrawn="1"/>
        </p:nvCxnSpPr>
        <p:spPr>
          <a:xfrm>
            <a:off x="5848895" y="1956036"/>
            <a:ext cx="0" cy="2945927"/>
          </a:xfrm>
          <a:prstGeom prst="line">
            <a:avLst/>
          </a:prstGeom>
          <a:ln w="28575">
            <a:gradFill>
              <a:gsLst>
                <a:gs pos="40000">
                  <a:schemeClr val="accent1"/>
                </a:gs>
                <a:gs pos="100000">
                  <a:schemeClr val="accent2"/>
                </a:gs>
              </a:gsLst>
              <a:lin ang="102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CFAEE04-2772-D7A1-F0DC-176A3C96A7DA}"/>
              </a:ext>
            </a:extLst>
          </p:cNvPr>
          <p:cNvSpPr txBox="1"/>
          <p:nvPr userDrawn="1"/>
        </p:nvSpPr>
        <p:spPr>
          <a:xfrm rot="16200000">
            <a:off x="4105106" y="3226526"/>
            <a:ext cx="3089308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50" b="1" spc="440">
                <a:solidFill>
                  <a:schemeClr val="bg2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YOUR PARTNER FOR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61751CC-802F-1974-A7D5-D0AF5356CED6}"/>
              </a:ext>
            </a:extLst>
          </p:cNvPr>
          <p:cNvSpPr txBox="1">
            <a:spLocks/>
          </p:cNvSpPr>
          <p:nvPr userDrawn="1"/>
        </p:nvSpPr>
        <p:spPr>
          <a:xfrm>
            <a:off x="6065845" y="1807595"/>
            <a:ext cx="4349114" cy="2843855"/>
          </a:xfrm>
          <a:prstGeom prst="rect">
            <a:avLst/>
          </a:prstGeom>
        </p:spPr>
        <p:txBody>
          <a:bodyPr vert="horz" wrap="square" lIns="0" tIns="18288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buFont typeface="Arial"/>
              <a:buNone/>
              <a:defRPr sz="7200" b="0" i="0" kern="1200" spc="-50" baseline="0">
                <a:solidFill>
                  <a:schemeClr val="bg2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Tight SemiBold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spc="0">
                <a:latin typeface="Inter Tight SemiBold" pitchFamily="2" charset="0"/>
                <a:ea typeface="Inter Tight SemiBold" pitchFamily="2" charset="0"/>
              </a:rPr>
              <a:t>SECURE </a:t>
            </a:r>
            <a:br>
              <a:rPr lang="en-US" sz="5400" spc="0">
                <a:latin typeface="Inter Tight SemiBold" pitchFamily="2" charset="0"/>
                <a:ea typeface="Inter Tight SemiBold" pitchFamily="2" charset="0"/>
              </a:rPr>
            </a:br>
            <a:r>
              <a:rPr lang="en-US" sz="5400" spc="0">
                <a:latin typeface="Inter Tight SemiBold" pitchFamily="2" charset="0"/>
                <a:ea typeface="Inter Tight SemiBold" pitchFamily="2" charset="0"/>
              </a:rPr>
              <a:t>TACTICAL </a:t>
            </a:r>
            <a:br>
              <a:rPr lang="en-US" sz="5400" spc="0">
                <a:latin typeface="Inter Tight SemiBold" pitchFamily="2" charset="0"/>
                <a:ea typeface="Inter Tight SemiBold" pitchFamily="2" charset="0"/>
              </a:rPr>
            </a:br>
            <a:r>
              <a:rPr lang="en-US" sz="5400" spc="0">
                <a:latin typeface="Inter Tight SemiBold" pitchFamily="2" charset="0"/>
                <a:ea typeface="Inter Tight SemiBold" pitchFamily="2" charset="0"/>
              </a:rPr>
              <a:t>SOFTWARE </a:t>
            </a:r>
            <a:br>
              <a:rPr lang="en-US" sz="5400" spc="0">
                <a:latin typeface="Inter Tight SemiBold" pitchFamily="2" charset="0"/>
                <a:ea typeface="Inter Tight SemiBold" pitchFamily="2" charset="0"/>
              </a:rPr>
            </a:br>
            <a:r>
              <a:rPr lang="en-US" sz="5400" spc="0">
                <a:latin typeface="Inter Tight SemiBold" pitchFamily="2" charset="0"/>
                <a:ea typeface="Inter Tight SemiBold" pitchFamily="2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3703792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lem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35D3991-85CB-E41B-0801-F1D9C02F8C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06935" y="1737360"/>
            <a:ext cx="337813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80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lem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23C0F2D-B108-8200-272D-D4F15155AC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06935" y="1737360"/>
            <a:ext cx="3378130" cy="33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68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315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K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226AC-B2D5-FAB0-B3BE-CD3AD19A4AE7}"/>
              </a:ext>
            </a:extLst>
          </p:cNvPr>
          <p:cNvSpPr txBox="1"/>
          <p:nvPr userDrawn="1"/>
        </p:nvSpPr>
        <p:spPr>
          <a:xfrm rot="10800000">
            <a:off x="6096000" y="-1"/>
            <a:ext cx="6096000" cy="342900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square" lIns="182880" tIns="182880" rIns="182880" bIns="182880" rtlCol="0" anchor="ctr">
            <a:noAutofit/>
          </a:bodyPr>
          <a:lstStyle/>
          <a:p>
            <a:pPr>
              <a:spcAft>
                <a:spcPts val="800"/>
              </a:spcAft>
            </a:pPr>
            <a:endParaRPr lang="en-US" sz="1100">
              <a:solidFill>
                <a:srgbClr val="314659"/>
              </a:solidFill>
              <a:latin typeface="Poppins" pitchFamily="2" charset="77"/>
              <a:ea typeface="Roboto" panose="02000000000000000000" pitchFamily="2" charset="0"/>
              <a:cs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98DB8-8547-3AF0-E9BE-B7375590D9FC}"/>
              </a:ext>
            </a:extLst>
          </p:cNvPr>
          <p:cNvSpPr txBox="1"/>
          <p:nvPr userDrawn="1"/>
        </p:nvSpPr>
        <p:spPr>
          <a:xfrm rot="10800000">
            <a:off x="0" y="-1"/>
            <a:ext cx="6096000" cy="3429001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wrap="square" lIns="182880" tIns="182880" rIns="182880" bIns="182880" rtlCol="0" anchor="ctr">
            <a:noAutofit/>
          </a:bodyPr>
          <a:lstStyle/>
          <a:p>
            <a:pPr>
              <a:spcAft>
                <a:spcPts val="800"/>
              </a:spcAft>
            </a:pPr>
            <a:endParaRPr lang="en-US" sz="1100">
              <a:solidFill>
                <a:srgbClr val="314659"/>
              </a:solidFill>
              <a:latin typeface="Poppins" pitchFamily="2" charset="77"/>
              <a:ea typeface="Roboto" panose="02000000000000000000" pitchFamily="2" charset="0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5124F-E169-18EF-26B5-C212670698BE}"/>
              </a:ext>
            </a:extLst>
          </p:cNvPr>
          <p:cNvSpPr txBox="1"/>
          <p:nvPr userDrawn="1"/>
        </p:nvSpPr>
        <p:spPr>
          <a:xfrm>
            <a:off x="0" y="3429000"/>
            <a:ext cx="6096000" cy="342900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square" lIns="182880" tIns="182880" rIns="182880" bIns="182880" rtlCol="0" anchor="ctr">
            <a:noAutofit/>
          </a:bodyPr>
          <a:lstStyle/>
          <a:p>
            <a:pPr>
              <a:spcAft>
                <a:spcPts val="800"/>
              </a:spcAft>
            </a:pPr>
            <a:endParaRPr lang="en-US" sz="1100">
              <a:solidFill>
                <a:srgbClr val="314659"/>
              </a:solidFill>
              <a:latin typeface="Poppins" pitchFamily="2" charset="77"/>
              <a:ea typeface="Roboto" panose="02000000000000000000" pitchFamily="2" charset="0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877ED-1156-9351-0083-95414AA54B80}"/>
              </a:ext>
            </a:extLst>
          </p:cNvPr>
          <p:cNvSpPr txBox="1"/>
          <p:nvPr userDrawn="1"/>
        </p:nvSpPr>
        <p:spPr>
          <a:xfrm>
            <a:off x="6096000" y="3429000"/>
            <a:ext cx="6096000" cy="3429001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wrap="square" lIns="182880" tIns="182880" rIns="182880" bIns="182880" rtlCol="0" anchor="ctr">
            <a:noAutofit/>
          </a:bodyPr>
          <a:lstStyle/>
          <a:p>
            <a:pPr>
              <a:spcAft>
                <a:spcPts val="800"/>
              </a:spcAft>
            </a:pPr>
            <a:endParaRPr lang="en-US" sz="1100">
              <a:solidFill>
                <a:srgbClr val="314659"/>
              </a:solidFill>
              <a:latin typeface="Poppins" pitchFamily="2" charset="77"/>
              <a:ea typeface="Roboto" panose="02000000000000000000" pitchFamily="2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93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it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422F650-FF81-AB1D-4243-A6126A34989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5999" y="1294773"/>
            <a:ext cx="10787584" cy="5014767"/>
          </a:xfrm>
          <a:prstGeom prst="rect">
            <a:avLst/>
          </a:prstGeom>
        </p:spPr>
        <p:txBody>
          <a:bodyPr wrap="square" lIns="18288" rIns="0" numCol="1" spcCol="457200">
            <a:normAutofit/>
          </a:bodyPr>
          <a:lstStyle>
            <a:lvl1pPr marL="17303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•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7554BD2C-4C13-56C9-277A-8ED9DF2A2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9" y="681917"/>
            <a:ext cx="10787583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23859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6">
            <a:extLst>
              <a:ext uri="{FF2B5EF4-FFF2-40B4-BE49-F238E27FC236}">
                <a16:creationId xmlns:a16="http://schemas.microsoft.com/office/drawing/2014/main" id="{4C81F755-D628-F097-5FFF-8A979D0ED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9" y="681917"/>
            <a:ext cx="10787583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6B3A5F-9708-BA8E-06DB-881F666F180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46703"/>
            <a:ext cx="0" cy="4364594"/>
          </a:xfrm>
          <a:prstGeom prst="line">
            <a:avLst/>
          </a:prstGeom>
          <a:ln w="28575">
            <a:gradFill>
              <a:gsLst>
                <a:gs pos="70000">
                  <a:schemeClr val="accent1"/>
                </a:gs>
                <a:gs pos="27000">
                  <a:schemeClr val="accent1"/>
                </a:gs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630E530A-4EE8-77E6-073B-F6360C0A8D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2613" y="1573724"/>
            <a:ext cx="4808467" cy="30365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for Column 1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9186579-16EB-CB6B-5CE1-7F80C5A85E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613" y="1927667"/>
            <a:ext cx="4808467" cy="171908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71395E98-0062-31F1-FA71-4E517AC811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93269" y="1578396"/>
            <a:ext cx="4808467" cy="30365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pPr lvl="0"/>
            <a:r>
              <a:rPr lang="en-US"/>
              <a:t>Title for Column 2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32FC882-4847-A18B-2629-263247EA3A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93269" y="1932339"/>
            <a:ext cx="4808467" cy="171908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7303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l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200" b="0" i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96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7">
            <a:extLst>
              <a:ext uri="{FF2B5EF4-FFF2-40B4-BE49-F238E27FC236}">
                <a16:creationId xmlns:a16="http://schemas.microsoft.com/office/drawing/2014/main" id="{7F1B7302-5164-6B66-7E82-1ACD94AB07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2361" y="548454"/>
            <a:ext cx="4197331" cy="5761089"/>
          </a:xfrm>
          <a:prstGeom prst="roundRect">
            <a:avLst>
              <a:gd name="adj" fmla="val 3161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4C81F755-D628-F097-5FFF-8A979D0ED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8" y="681917"/>
            <a:ext cx="6325037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C09C59F-98CD-C8E6-E92E-F16214F064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998" y="1294773"/>
            <a:ext cx="6325037" cy="5014767"/>
          </a:xfrm>
          <a:prstGeom prst="rect">
            <a:avLst/>
          </a:prstGeom>
        </p:spPr>
        <p:txBody>
          <a:bodyPr wrap="square" lIns="18288" rIns="0">
            <a:normAutofit/>
          </a:bodyPr>
          <a:lstStyle>
            <a:lvl1pPr marL="17303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•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89416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7">
            <a:extLst>
              <a:ext uri="{FF2B5EF4-FFF2-40B4-BE49-F238E27FC236}">
                <a16:creationId xmlns:a16="http://schemas.microsoft.com/office/drawing/2014/main" id="{EF9FCFA9-236E-C5CC-C119-43D523EE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2361" y="548454"/>
            <a:ext cx="4197331" cy="2743201"/>
          </a:xfrm>
          <a:prstGeom prst="roundRect">
            <a:avLst>
              <a:gd name="adj" fmla="val 492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6" name="Picture Placeholder 37">
            <a:extLst>
              <a:ext uri="{FF2B5EF4-FFF2-40B4-BE49-F238E27FC236}">
                <a16:creationId xmlns:a16="http://schemas.microsoft.com/office/drawing/2014/main" id="{2B5AD646-90F4-DAD7-3DE1-25C98E46C1F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32360" y="3566344"/>
            <a:ext cx="4197331" cy="2743201"/>
          </a:xfrm>
          <a:prstGeom prst="roundRect">
            <a:avLst>
              <a:gd name="adj" fmla="val 492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42C7E12-367E-00BA-2423-92397AF09E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998" y="1294773"/>
            <a:ext cx="6325037" cy="5014767"/>
          </a:xfrm>
          <a:prstGeom prst="rect">
            <a:avLst/>
          </a:prstGeom>
        </p:spPr>
        <p:txBody>
          <a:bodyPr wrap="square" lIns="18288" rIns="0">
            <a:normAutofit/>
          </a:bodyPr>
          <a:lstStyle>
            <a:lvl1pPr marL="17303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•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70ADB2B0-3D89-ABD5-D6F6-FB5C3DBB2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98" y="681917"/>
            <a:ext cx="6325037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11788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7">
            <a:extLst>
              <a:ext uri="{FF2B5EF4-FFF2-40B4-BE49-F238E27FC236}">
                <a16:creationId xmlns:a16="http://schemas.microsoft.com/office/drawing/2014/main" id="{7F1B7302-5164-6B66-7E82-1ACD94AB07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899" y="548454"/>
            <a:ext cx="4197331" cy="5761089"/>
          </a:xfrm>
          <a:prstGeom prst="roundRect">
            <a:avLst>
              <a:gd name="adj" fmla="val 3161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4C81F755-D628-F097-5FFF-8A979D0ED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4655" y="681917"/>
            <a:ext cx="6325037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C09C59F-98CD-C8E6-E92E-F16214F064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4655" y="1294773"/>
            <a:ext cx="6325037" cy="5014767"/>
          </a:xfrm>
          <a:prstGeom prst="rect">
            <a:avLst/>
          </a:prstGeom>
        </p:spPr>
        <p:txBody>
          <a:bodyPr wrap="square" lIns="18288" rIns="0">
            <a:normAutofit/>
          </a:bodyPr>
          <a:lstStyle>
            <a:lvl1pPr marL="17303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•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96125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7">
            <a:extLst>
              <a:ext uri="{FF2B5EF4-FFF2-40B4-BE49-F238E27FC236}">
                <a16:creationId xmlns:a16="http://schemas.microsoft.com/office/drawing/2014/main" id="{EF9FCFA9-236E-C5CC-C119-43D523EE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899" y="548454"/>
            <a:ext cx="4197331" cy="2743201"/>
          </a:xfrm>
          <a:prstGeom prst="roundRect">
            <a:avLst>
              <a:gd name="adj" fmla="val 492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6" name="Picture Placeholder 37">
            <a:extLst>
              <a:ext uri="{FF2B5EF4-FFF2-40B4-BE49-F238E27FC236}">
                <a16:creationId xmlns:a16="http://schemas.microsoft.com/office/drawing/2014/main" id="{2B5AD646-90F4-DAD7-3DE1-25C98E46C1F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3899" y="3566344"/>
            <a:ext cx="4197331" cy="2743201"/>
          </a:xfrm>
          <a:prstGeom prst="roundRect">
            <a:avLst>
              <a:gd name="adj" fmla="val 492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33000">
                  <a:schemeClr val="accent1"/>
                </a:gs>
                <a:gs pos="100000">
                  <a:schemeClr val="accent1"/>
                </a:gs>
                <a:gs pos="76000">
                  <a:schemeClr val="accent2"/>
                </a:gs>
              </a:gsLst>
              <a:lin ang="13500000" scaled="1"/>
              <a:tileRect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4B21B214-89C6-EF44-53AA-A7791C2A50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4655" y="681917"/>
            <a:ext cx="6325037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3800" b="1" i="0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4F43275-372A-34AA-9762-3DB7F3F594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4655" y="1294773"/>
            <a:ext cx="6325037" cy="5014767"/>
          </a:xfrm>
          <a:prstGeom prst="rect">
            <a:avLst/>
          </a:prstGeom>
        </p:spPr>
        <p:txBody>
          <a:bodyPr wrap="square" lIns="18288" rIns="0">
            <a:normAutofit/>
          </a:bodyPr>
          <a:lstStyle>
            <a:lvl1pPr marL="17303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•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System Font Regular"/>
              <a:buChar char="◦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stem Font Regular"/>
              <a:buChar char="▸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◈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✦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>
              <a:buSzPct val="90000"/>
              <a:buFont typeface="System Font Regular"/>
              <a:buChar char="✧"/>
              <a:tabLst/>
              <a:defRPr sz="1400" b="0" i="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00829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B72603-F809-02A3-ACED-3CC71BEA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179CBA1-1921-44A2-1D67-C32820B6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677640-A2F0-4604-4FD3-D0AA46C8E4B3}"/>
              </a:ext>
            </a:extLst>
          </p:cNvPr>
          <p:cNvSpPr/>
          <p:nvPr userDrawn="1"/>
        </p:nvSpPr>
        <p:spPr>
          <a:xfrm>
            <a:off x="-29911" y="-18458"/>
            <a:ext cx="182880" cy="6894916"/>
          </a:xfrm>
          <a:prstGeom prst="rect">
            <a:avLst/>
          </a:prstGeom>
          <a:gradFill>
            <a:gsLst>
              <a:gs pos="0">
                <a:srgbClr val="1B334E"/>
              </a:gs>
              <a:gs pos="12000">
                <a:schemeClr val="tx2"/>
              </a:gs>
              <a:gs pos="80000">
                <a:schemeClr val="accent1"/>
              </a:gs>
              <a:gs pos="100000">
                <a:schemeClr val="accent2"/>
              </a:gs>
            </a:gsLst>
            <a:lin ang="7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80EA68-E3FD-996B-22CD-EAF6164CEFC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275617" y="6453557"/>
            <a:ext cx="752879" cy="3090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556DA0-3A00-4B45-1191-880453953359}"/>
              </a:ext>
            </a:extLst>
          </p:cNvPr>
          <p:cNvSpPr txBox="1">
            <a:spLocks/>
          </p:cNvSpPr>
          <p:nvPr userDrawn="1"/>
        </p:nvSpPr>
        <p:spPr>
          <a:xfrm>
            <a:off x="10682440" y="6530161"/>
            <a:ext cx="428260" cy="155805"/>
          </a:xfrm>
          <a:prstGeom prst="roundRect">
            <a:avLst>
              <a:gd name="adj" fmla="val 50000"/>
            </a:avLst>
          </a:prstGeom>
          <a:solidFill>
            <a:srgbClr val="0F1623">
              <a:alpha val="49817"/>
            </a:srgbClr>
          </a:solidFill>
          <a:ln w="9525">
            <a:solidFill>
              <a:schemeClr val="accent6">
                <a:lumMod val="50000"/>
                <a:lumOff val="50000"/>
              </a:schemeClr>
            </a:solidFill>
          </a:ln>
        </p:spPr>
        <p:txBody>
          <a:bodyPr wrap="square" lIns="0" tIns="18288" rIns="0" bIns="9144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fld id="{A091FECF-F0EB-154F-87A6-A9B120C857AF}" type="slidenum">
              <a:rPr lang="en-US" sz="700" b="0" i="0" spc="20" baseline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rPr>
              <a:t>‹#›</a:t>
            </a:fld>
            <a:endParaRPr lang="en-US" sz="700" b="0" i="0" spc="20" baseline="0">
              <a:solidFill>
                <a:schemeClr val="accent6">
                  <a:lumMod val="50000"/>
                  <a:lumOff val="50000"/>
                </a:schemeClr>
              </a:solidFill>
              <a:latin typeface="Inter Tight Medium" pitchFamily="2" charset="0"/>
              <a:ea typeface="Inter Tight Medium" pitchFamily="2" charset="0"/>
              <a:cs typeface="Inter Tigh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4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4001" r:id="rId2"/>
    <p:sldLayoutId id="2147484008" r:id="rId3"/>
    <p:sldLayoutId id="2147484006" r:id="rId4"/>
    <p:sldLayoutId id="2147484010" r:id="rId5"/>
    <p:sldLayoutId id="2147483989" r:id="rId6"/>
    <p:sldLayoutId id="2147483990" r:id="rId7"/>
    <p:sldLayoutId id="2147484004" r:id="rId8"/>
    <p:sldLayoutId id="2147484005" r:id="rId9"/>
    <p:sldLayoutId id="2147483995" r:id="rId10"/>
    <p:sldLayoutId id="2147483996" r:id="rId11"/>
    <p:sldLayoutId id="2147483997" r:id="rId12"/>
    <p:sldLayoutId id="2147484007" r:id="rId13"/>
    <p:sldLayoutId id="2147483999" r:id="rId14"/>
    <p:sldLayoutId id="2147484000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2"/>
          </a:solidFill>
          <a:latin typeface="Inter Tight" pitchFamily="2" charset="0"/>
          <a:ea typeface="Inter Tight" pitchFamily="2" charset="0"/>
          <a:cs typeface="Inter Tigh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2"/>
          </a:solidFill>
          <a:latin typeface="Inter Tight" pitchFamily="2" charset="0"/>
          <a:ea typeface="Inter Tight" pitchFamily="2" charset="0"/>
          <a:cs typeface="Inter Tight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2"/>
          </a:solidFill>
          <a:latin typeface="Inter Tight" pitchFamily="2" charset="0"/>
          <a:ea typeface="Inter Tight" pitchFamily="2" charset="0"/>
          <a:cs typeface="Inter Tight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bg2"/>
          </a:solidFill>
          <a:latin typeface="Inter Tight" pitchFamily="2" charset="0"/>
          <a:ea typeface="Inter Tight" pitchFamily="2" charset="0"/>
          <a:cs typeface="Inter Tight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bg2"/>
          </a:solidFill>
          <a:latin typeface="Inter Tight" pitchFamily="2" charset="0"/>
          <a:ea typeface="Inter Tight" pitchFamily="2" charset="0"/>
          <a:cs typeface="Inter Tight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bg2"/>
          </a:solidFill>
          <a:latin typeface="Inter Tight" pitchFamily="2" charset="0"/>
          <a:ea typeface="Inter Tight" pitchFamily="2" charset="0"/>
          <a:cs typeface="Inter Tight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B72603-F809-02A3-ACED-3CC71BEA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179CBA1-1921-44A2-1D67-C32820B6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27DFC-EDAE-5CB4-DA73-B4BBEFF2A48B}"/>
              </a:ext>
            </a:extLst>
          </p:cNvPr>
          <p:cNvSpPr/>
          <p:nvPr userDrawn="1"/>
        </p:nvSpPr>
        <p:spPr>
          <a:xfrm>
            <a:off x="-29911" y="-18458"/>
            <a:ext cx="182880" cy="6894916"/>
          </a:xfrm>
          <a:prstGeom prst="rect">
            <a:avLst/>
          </a:prstGeom>
          <a:gradFill>
            <a:gsLst>
              <a:gs pos="0">
                <a:srgbClr val="1B334E"/>
              </a:gs>
              <a:gs pos="16000">
                <a:srgbClr val="1E2B44"/>
              </a:gs>
              <a:gs pos="67000">
                <a:schemeClr val="tx2"/>
              </a:gs>
              <a:gs pos="88000">
                <a:schemeClr val="accent1"/>
              </a:gs>
              <a:gs pos="100000">
                <a:schemeClr val="accent2"/>
              </a:gs>
            </a:gsLst>
            <a:lin ang="7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34B7FA-F270-E343-5375-754D0E914C7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1275617" y="6453557"/>
            <a:ext cx="752879" cy="3090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FF8D8A-B45F-77B5-47FE-57CC06BD923F}"/>
              </a:ext>
            </a:extLst>
          </p:cNvPr>
          <p:cNvSpPr txBox="1">
            <a:spLocks/>
          </p:cNvSpPr>
          <p:nvPr userDrawn="1"/>
        </p:nvSpPr>
        <p:spPr>
          <a:xfrm>
            <a:off x="10682440" y="6530161"/>
            <a:ext cx="428260" cy="155805"/>
          </a:xfrm>
          <a:prstGeom prst="roundRect">
            <a:avLst>
              <a:gd name="adj" fmla="val 50000"/>
            </a:avLst>
          </a:prstGeom>
          <a:solidFill>
            <a:schemeClr val="bg2">
              <a:alpha val="49817"/>
            </a:schemeClr>
          </a:solidFill>
          <a:ln w="9525">
            <a:solidFill>
              <a:schemeClr val="accent6">
                <a:lumMod val="50000"/>
                <a:lumOff val="50000"/>
              </a:schemeClr>
            </a:solidFill>
          </a:ln>
        </p:spPr>
        <p:txBody>
          <a:bodyPr wrap="square" lIns="0" tIns="18288" rIns="0" bIns="9144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fld id="{A091FECF-F0EB-154F-87A6-A9B120C857AF}" type="slidenum">
              <a:rPr lang="en-US" sz="700" b="0" i="0" spc="20" baseline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rPr>
              <a:t>‹#›</a:t>
            </a:fld>
            <a:endParaRPr lang="en-US" sz="700" b="0" i="0" spc="20" baseline="0">
              <a:solidFill>
                <a:schemeClr val="accent6">
                  <a:lumMod val="50000"/>
                  <a:lumOff val="50000"/>
                </a:schemeClr>
              </a:solidFill>
              <a:latin typeface="Inter Tight Medium" pitchFamily="2" charset="0"/>
              <a:ea typeface="Inter Tight Medium" pitchFamily="2" charset="0"/>
              <a:cs typeface="Inter Tigh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9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/>
          </a:solidFill>
          <a:latin typeface="Inter Tight" pitchFamily="2" charset="0"/>
          <a:ea typeface="Inter Tight" pitchFamily="2" charset="0"/>
          <a:cs typeface="Inter Tigh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Inter Tight" pitchFamily="2" charset="0"/>
          <a:ea typeface="Inter Tight" pitchFamily="2" charset="0"/>
          <a:cs typeface="Inter Tight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Inter Tight" pitchFamily="2" charset="0"/>
          <a:ea typeface="Inter Tight" pitchFamily="2" charset="0"/>
          <a:cs typeface="Inter Tight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Inter Tight" pitchFamily="2" charset="0"/>
          <a:ea typeface="Inter Tight" pitchFamily="2" charset="0"/>
          <a:cs typeface="Inter Tight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2"/>
          </a:solidFill>
          <a:latin typeface="Inter Tight" pitchFamily="2" charset="0"/>
          <a:ea typeface="Inter Tight" pitchFamily="2" charset="0"/>
          <a:cs typeface="Inter Tight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2"/>
          </a:solidFill>
          <a:latin typeface="Inter Tight" pitchFamily="2" charset="0"/>
          <a:ea typeface="Inter Tight" pitchFamily="2" charset="0"/>
          <a:cs typeface="Inter Tight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B72603-F809-02A3-ACED-3CC71BEA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179CBA1-1921-44A2-1D67-C32820B6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957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879" r:id="rId2"/>
    <p:sldLayoutId id="2147483951" r:id="rId3"/>
    <p:sldLayoutId id="2147484003" r:id="rId4"/>
    <p:sldLayoutId id="2147483976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2"/>
          </a:solidFill>
          <a:latin typeface="Inter Tight" pitchFamily="2" charset="0"/>
          <a:ea typeface="Inter Tight" pitchFamily="2" charset="0"/>
          <a:cs typeface="Inter Tigh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2"/>
          </a:solidFill>
          <a:latin typeface="Inter Tight" pitchFamily="2" charset="0"/>
          <a:ea typeface="Inter Tight" pitchFamily="2" charset="0"/>
          <a:cs typeface="Inter Tight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2"/>
          </a:solidFill>
          <a:latin typeface="Inter Tight" pitchFamily="2" charset="0"/>
          <a:ea typeface="Inter Tight" pitchFamily="2" charset="0"/>
          <a:cs typeface="Inter Tight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bg2"/>
          </a:solidFill>
          <a:latin typeface="Inter Tight" pitchFamily="2" charset="0"/>
          <a:ea typeface="Inter Tight" pitchFamily="2" charset="0"/>
          <a:cs typeface="Inter Tight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bg2"/>
          </a:solidFill>
          <a:latin typeface="Inter Tight" pitchFamily="2" charset="0"/>
          <a:ea typeface="Inter Tight" pitchFamily="2" charset="0"/>
          <a:cs typeface="Inter Tight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bg2"/>
          </a:solidFill>
          <a:latin typeface="Inter Tight" pitchFamily="2" charset="0"/>
          <a:ea typeface="Inter Tight" pitchFamily="2" charset="0"/>
          <a:cs typeface="Inter Tight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10" Type="http://schemas.openxmlformats.org/officeDocument/2006/relationships/image" Target="../media/image3.svg"/><Relationship Id="rId4" Type="http://schemas.openxmlformats.org/officeDocument/2006/relationships/image" Target="../media/image64.sv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8F9A51-0E63-BA8F-F048-D614F711BB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337" y="2821136"/>
            <a:ext cx="7958274" cy="1455207"/>
          </a:xfrm>
        </p:spPr>
        <p:txBody>
          <a:bodyPr/>
          <a:lstStyle/>
          <a:p>
            <a:r>
              <a:rPr lang="en-US" sz="3400" b="0">
                <a:latin typeface="Aptos"/>
              </a:rPr>
              <a:t>Automating Linux Kernel Documentation for Safety-Critical Compliance through Large-Language Models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293685-E713-AE10-A5F1-D1C42823B8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6843" y="4713266"/>
            <a:ext cx="3758019" cy="285643"/>
          </a:xfrm>
        </p:spPr>
        <p:txBody>
          <a:bodyPr/>
          <a:lstStyle/>
          <a:p>
            <a:r>
              <a:rPr lang="en-US" b="0">
                <a:latin typeface="Inter Tight SemiBold"/>
              </a:rPr>
              <a:t>Presented by Justin Stanley &amp; Grant Stensland</a:t>
            </a:r>
            <a:endParaRPr lang="en-US">
              <a:latin typeface="Inter Tight SemiBold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A70455-94E6-1E4E-CE37-3D396D5993F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LPC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8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DB609-8445-43DE-0D1C-1AE0190E8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Placeholder 57">
            <a:extLst>
              <a:ext uri="{FF2B5EF4-FFF2-40B4-BE49-F238E27FC236}">
                <a16:creationId xmlns:a16="http://schemas.microsoft.com/office/drawing/2014/main" id="{F7F3CCCD-F08C-E7C3-907E-1A4B8AEF90C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alphaModFix amt="5000"/>
          </a:blip>
          <a:srcRect l="1824" r="1824"/>
          <a:stretch/>
        </p:blipFill>
        <p:spPr/>
      </p:pic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721B165F-4C20-C284-BA1A-AF218EFF245E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>
            <a:alphaModFix amt="5000"/>
          </a:blip>
          <a:srcRect l="1824" r="1824"/>
          <a:stretch/>
        </p:blipFill>
        <p:spPr/>
      </p:pic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DBEBAC84-972F-C801-4623-3A82B15F8BB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alphaModFix amt="5000"/>
          </a:blip>
          <a:srcRect l="1824" r="1824"/>
          <a:stretch/>
        </p:blipFill>
        <p:spPr/>
      </p:pic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DA359EBF-A8F1-410A-35F5-8DB1A6836C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31501" y="3860286"/>
            <a:ext cx="3128998" cy="303650"/>
          </a:xfrm>
        </p:spPr>
        <p:txBody>
          <a:bodyPr/>
          <a:lstStyle/>
          <a:p>
            <a:r>
              <a:rPr lang="en-US">
                <a:latin typeface="Inter Tight"/>
              </a:rPr>
              <a:t>Compute Efficiency Metrics</a:t>
            </a:r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F5B6CF15-DC52-39F9-C87B-897AB24E15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217521" y="3859637"/>
            <a:ext cx="3128998" cy="303650"/>
          </a:xfrm>
        </p:spPr>
        <p:txBody>
          <a:bodyPr/>
          <a:lstStyle/>
          <a:p>
            <a:r>
              <a:rPr lang="en-US">
                <a:latin typeface="Inter Tight"/>
              </a:rPr>
              <a:t>Prompt Used</a:t>
            </a:r>
            <a:endParaRPr lang="en-US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ADC1FB99-CA14-128F-E522-90BFA66FA3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 vert="horz" wrap="square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latin typeface="Inter Tight"/>
              </a:rPr>
              <a:t>"</a:t>
            </a:r>
            <a:r>
              <a:rPr lang="en-US" sz="1200">
                <a:latin typeface="Arial"/>
                <a:cs typeface="Arial"/>
              </a:rPr>
              <a:t>For Function's expectations: provide several lines of explanation for how every combination of arguments will affect the output start each explanation with a " -"</a:t>
            </a:r>
            <a:br>
              <a:rPr lang="en-US" sz="1200">
                <a:latin typeface="Arial"/>
                <a:cs typeface="Arial"/>
              </a:rPr>
            </a:br>
            <a:r>
              <a:rPr lang="en-US" sz="1200">
                <a:latin typeface="Arial"/>
                <a:cs typeface="Arial"/>
              </a:rPr>
              <a:t>MAKE SURE TO ALWAYS PRODUCE A C BLOCK COMMENT, only produce one block comment"</a:t>
            </a:r>
            <a:endParaRPr lang="en-US" sz="12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A7C81A-9DA1-D5E7-F0D1-39B9BFFD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Case Study: Model </a:t>
            </a:r>
            <a:r>
              <a:rPr lang="en-US" err="1">
                <a:latin typeface="Inter Tight SemiBold"/>
              </a:rPr>
              <a:t>Downselect</a:t>
            </a:r>
            <a:endParaRPr lang="en-US" err="1"/>
          </a:p>
        </p:txBody>
      </p:sp>
      <p:pic>
        <p:nvPicPr>
          <p:cNvPr id="3" name="Picture 2" descr="Hugging Face's AI Code Generator Starcoder 2 Will Run on Most Modern GPUs">
            <a:extLst>
              <a:ext uri="{FF2B5EF4-FFF2-40B4-BE49-F238E27FC236}">
                <a16:creationId xmlns:a16="http://schemas.microsoft.com/office/drawing/2014/main" id="{D6066581-0591-2CF2-277D-3B2807D79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85" y="1788013"/>
            <a:ext cx="3143738" cy="1689587"/>
          </a:xfrm>
          <a:prstGeom prst="rect">
            <a:avLst/>
          </a:prstGeom>
        </p:spPr>
      </p:pic>
      <p:pic>
        <p:nvPicPr>
          <p:cNvPr id="6" name="Picture 5" descr="Mistral AI Models: AI governance, without the friction - Deeploy">
            <a:extLst>
              <a:ext uri="{FF2B5EF4-FFF2-40B4-BE49-F238E27FC236}">
                <a16:creationId xmlns:a16="http://schemas.microsoft.com/office/drawing/2014/main" id="{0FF97512-8A59-7783-4625-9D3C7DC62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015" y="1784216"/>
            <a:ext cx="3133968" cy="1697181"/>
          </a:xfrm>
          <a:prstGeom prst="rect">
            <a:avLst/>
          </a:prstGeom>
        </p:spPr>
      </p:pic>
      <p:pic>
        <p:nvPicPr>
          <p:cNvPr id="8" name="Picture 7" descr="Unveiling the Significance of Meta Llama 3: A Comprehensive Analysis">
            <a:extLst>
              <a:ext uri="{FF2B5EF4-FFF2-40B4-BE49-F238E27FC236}">
                <a16:creationId xmlns:a16="http://schemas.microsoft.com/office/drawing/2014/main" id="{BDCD9C65-5CAA-6E44-6A39-81DA55C20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323" y="1788013"/>
            <a:ext cx="3085123" cy="1689588"/>
          </a:xfrm>
          <a:prstGeom prst="rect">
            <a:avLst/>
          </a:prstGeom>
        </p:spPr>
      </p:pic>
      <p:sp>
        <p:nvSpPr>
          <p:cNvPr id="9" name="Text Placeholder 63">
            <a:extLst>
              <a:ext uri="{FF2B5EF4-FFF2-40B4-BE49-F238E27FC236}">
                <a16:creationId xmlns:a16="http://schemas.microsoft.com/office/drawing/2014/main" id="{F930440A-296D-F6A7-1539-431DE67B8AED}"/>
              </a:ext>
            </a:extLst>
          </p:cNvPr>
          <p:cNvSpPr txBox="1">
            <a:spLocks/>
          </p:cNvSpPr>
          <p:nvPr/>
        </p:nvSpPr>
        <p:spPr>
          <a:xfrm>
            <a:off x="901215" y="3779822"/>
            <a:ext cx="3144549" cy="3891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Inter Tight"/>
              </a:rPr>
              <a:t>Compatibility with Ollama</a:t>
            </a:r>
            <a:endParaRPr lang="en-US"/>
          </a:p>
        </p:txBody>
      </p:sp>
      <p:sp>
        <p:nvSpPr>
          <p:cNvPr id="16" name="Text Placeholder 66">
            <a:extLst>
              <a:ext uri="{FF2B5EF4-FFF2-40B4-BE49-F238E27FC236}">
                <a16:creationId xmlns:a16="http://schemas.microsoft.com/office/drawing/2014/main" id="{D38BB9F7-6565-B3D0-37DA-751A234DFA75}"/>
              </a:ext>
            </a:extLst>
          </p:cNvPr>
          <p:cNvSpPr txBox="1">
            <a:spLocks/>
          </p:cNvSpPr>
          <p:nvPr/>
        </p:nvSpPr>
        <p:spPr>
          <a:xfrm>
            <a:off x="4540383" y="4307364"/>
            <a:ext cx="3128998" cy="134515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173038" indent="-173038" algn="ctr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400" b="0" i="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400" b="0" i="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400" b="0" i="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400" b="0" i="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400" b="0" i="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 algn="l" defTabSz="457200" rtl="0" eaLnBrk="1" latinLnBrk="0" hangingPunct="1">
              <a:spcBef>
                <a:spcPct val="20000"/>
              </a:spcBef>
              <a:buSzPct val="90000"/>
              <a:buFont typeface="System Font Regular"/>
              <a:buChar char="✧"/>
              <a:tabLst/>
              <a:defRPr sz="1400" b="0" i="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20" indent="-172720"/>
            <a:r>
              <a:rPr lang="en-US">
                <a:latin typeface="Inter Tight"/>
              </a:rPr>
              <a:t>Model size (GB)</a:t>
            </a:r>
            <a:endParaRPr lang="en-US"/>
          </a:p>
          <a:p>
            <a:pPr marL="172720" indent="-172720">
              <a:lnSpc>
                <a:spcPct val="113999"/>
              </a:lnSpc>
            </a:pPr>
            <a:r>
              <a:rPr lang="en-US">
                <a:latin typeface="Inter Tight"/>
              </a:rPr>
              <a:t>Parameter count (B)</a:t>
            </a:r>
            <a:endParaRPr lang="en-US"/>
          </a:p>
          <a:p>
            <a:pPr marL="172720" indent="-172720">
              <a:lnSpc>
                <a:spcPct val="113999"/>
              </a:lnSpc>
            </a:pPr>
            <a:r>
              <a:rPr lang="en-US">
                <a:latin typeface="Inter Tight"/>
              </a:rPr>
              <a:t>Speed (Tokens / Second)</a:t>
            </a:r>
            <a:endParaRPr lang="en-US"/>
          </a:p>
          <a:p>
            <a:pPr marL="172720" indent="-172720">
              <a:lnSpc>
                <a:spcPct val="113999"/>
              </a:lnSpc>
            </a:pPr>
            <a:r>
              <a:rPr lang="en-US">
                <a:latin typeface="Inter Tight"/>
              </a:rPr>
              <a:t>Maximum Context Window (K tokens)</a:t>
            </a:r>
            <a:endParaRPr lang="en-US"/>
          </a:p>
        </p:txBody>
      </p:sp>
      <p:sp>
        <p:nvSpPr>
          <p:cNvPr id="2" name="Text Placeholder 66">
            <a:extLst>
              <a:ext uri="{FF2B5EF4-FFF2-40B4-BE49-F238E27FC236}">
                <a16:creationId xmlns:a16="http://schemas.microsoft.com/office/drawing/2014/main" id="{4B8788F3-F775-02C9-4DC2-CFCF33499F60}"/>
              </a:ext>
            </a:extLst>
          </p:cNvPr>
          <p:cNvSpPr txBox="1">
            <a:spLocks/>
          </p:cNvSpPr>
          <p:nvPr/>
        </p:nvSpPr>
        <p:spPr>
          <a:xfrm>
            <a:off x="854791" y="4307364"/>
            <a:ext cx="3128998" cy="134515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 lnSpcReduction="10000"/>
          </a:bodyPr>
          <a:lstStyle>
            <a:lvl1pPr marL="173038" indent="-173038" algn="ctr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•"/>
              <a:tabLst/>
              <a:defRPr sz="1400" b="0" i="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ctr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System Font Regular"/>
              <a:buChar char="◦"/>
              <a:tabLst/>
              <a:defRPr sz="1400" b="0" i="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ctr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System Font Regular"/>
              <a:buChar char="▸"/>
              <a:tabLst/>
              <a:defRPr sz="1400" b="0" i="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ctr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◈"/>
              <a:tabLst/>
              <a:defRPr sz="1400" b="0" i="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ctr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SzPct val="90000"/>
              <a:buFont typeface="System Font Regular"/>
              <a:buChar char="✦"/>
              <a:tabLst/>
              <a:defRPr sz="1400" b="0" i="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 algn="l" defTabSz="457200" rtl="0" eaLnBrk="1" latinLnBrk="0" hangingPunct="1">
              <a:spcBef>
                <a:spcPct val="20000"/>
              </a:spcBef>
              <a:buSzPct val="90000"/>
              <a:buFont typeface="System Font Regular"/>
              <a:buChar char="✧"/>
              <a:tabLst/>
              <a:defRPr sz="1400" b="0" i="0" kern="1200">
                <a:solidFill>
                  <a:schemeClr val="tx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20" indent="-172720"/>
            <a:r>
              <a:rPr lang="en-US">
                <a:latin typeface="Inter Tight"/>
              </a:rPr>
              <a:t>All LLMs open source and compatible with Ollama front end</a:t>
            </a:r>
          </a:p>
          <a:p>
            <a:pPr marL="172720" indent="-172720">
              <a:lnSpc>
                <a:spcPct val="113999"/>
              </a:lnSpc>
            </a:pPr>
            <a:r>
              <a:rPr lang="en-US">
                <a:latin typeface="Inter Tight"/>
              </a:rPr>
              <a:t>All models relatively mature and stable at the time of the study</a:t>
            </a:r>
          </a:p>
          <a:p>
            <a:pPr marL="172720" indent="-172720">
              <a:lnSpc>
                <a:spcPct val="113999"/>
              </a:lnSpc>
            </a:pPr>
            <a:r>
              <a:rPr lang="en-US">
                <a:latin typeface="Inter Tight"/>
              </a:rPr>
              <a:t>Balanced spectrum of model size and capabilities</a:t>
            </a:r>
          </a:p>
        </p:txBody>
      </p:sp>
    </p:spTree>
    <p:extLst>
      <p:ext uri="{BB962C8B-B14F-4D97-AF65-F5344CB8AC3E}">
        <p14:creationId xmlns:p14="http://schemas.microsoft.com/office/powerpoint/2010/main" val="215420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828A7-C5DC-0F76-E807-FF5937BA4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06B66C-9D43-D385-BB6E-444A1CF5B8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882" y="2876765"/>
            <a:ext cx="7958274" cy="1093184"/>
          </a:xfrm>
        </p:spPr>
        <p:txBody>
          <a:bodyPr/>
          <a:lstStyle/>
          <a:p>
            <a:r>
              <a:rPr lang="en-US">
                <a:latin typeface="Inter SemiBold"/>
              </a:rPr>
              <a:t>Technical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26107-D3B1-63A9-4EF8-1A0CCFCC3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Placeholder 57">
            <a:extLst>
              <a:ext uri="{FF2B5EF4-FFF2-40B4-BE49-F238E27FC236}">
                <a16:creationId xmlns:a16="http://schemas.microsoft.com/office/drawing/2014/main" id="{3EFF1703-7CB9-615A-A9A8-B4A61B98DEA3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alphaModFix amt="5000"/>
          </a:blip>
          <a:srcRect l="1824" r="1824"/>
          <a:stretch/>
        </p:blipFill>
        <p:spPr/>
      </p:pic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6EDE6446-C36C-F564-4EB8-189378DCF13A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>
            <a:alphaModFix amt="5000"/>
          </a:blip>
          <a:srcRect l="1824" r="1824"/>
          <a:stretch/>
        </p:blipFill>
        <p:spPr/>
      </p:pic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3072A289-8869-E9F4-637A-8171107BDDD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alphaModFix amt="5000"/>
          </a:blip>
          <a:srcRect l="1824" r="182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A299DF41-E98B-5541-9DC0-D407B3151C7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>
                <a:latin typeface="Inter Tight"/>
              </a:rPr>
              <a:t>Conciseness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2776DF63-5E93-9990-3600-5FE1278D76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pPr marL="172720" indent="-172720" algn="l">
              <a:lnSpc>
                <a:spcPct val="113999"/>
              </a:lnSpc>
            </a:pPr>
            <a:r>
              <a:rPr lang="en-US">
                <a:latin typeface="Inter Tight"/>
              </a:rPr>
              <a:t>Easily reviewable for practical integration</a:t>
            </a:r>
            <a:endParaRPr lang="en-US"/>
          </a:p>
          <a:p>
            <a:pPr marL="172720" indent="-172720" algn="l">
              <a:lnSpc>
                <a:spcPct val="113999"/>
              </a:lnSpc>
            </a:pPr>
            <a:r>
              <a:rPr lang="en-US">
                <a:latin typeface="Inter Tight"/>
              </a:rPr>
              <a:t>Concise for effective requirement tracing</a:t>
            </a:r>
          </a:p>
          <a:p>
            <a:pPr marL="172720" indent="-172720" algn="l">
              <a:lnSpc>
                <a:spcPct val="113999"/>
              </a:lnSpc>
            </a:pPr>
            <a:r>
              <a:rPr lang="en-US">
                <a:latin typeface="Inter Tight"/>
              </a:rPr>
              <a:t>Minimize ambiguity to support audits</a:t>
            </a:r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B845A38A-39E9-6C98-D51B-A7D6942208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>
                <a:latin typeface="Inter Tight"/>
              </a:rPr>
              <a:t>Reproducibility</a:t>
            </a:r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9CCB0174-68BE-8A22-4954-F07FCB87868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pPr marL="172720" indent="-172720" algn="l">
              <a:lnSpc>
                <a:spcPct val="113999"/>
              </a:lnSpc>
            </a:pPr>
            <a:r>
              <a:rPr lang="en-US">
                <a:latin typeface="Inter Tight"/>
              </a:rPr>
              <a:t>Reduced noise in outputs </a:t>
            </a:r>
            <a:endParaRPr lang="en-US"/>
          </a:p>
          <a:p>
            <a:pPr marL="172720" indent="-172720" algn="l">
              <a:lnSpc>
                <a:spcPct val="113999"/>
              </a:lnSpc>
            </a:pPr>
            <a:r>
              <a:rPr lang="en-US">
                <a:latin typeface="Inter Tight"/>
              </a:rPr>
              <a:t>More reliable tests and prompt tuning</a:t>
            </a:r>
            <a:endParaRPr lang="en-US"/>
          </a:p>
          <a:p>
            <a:pPr marL="172720" indent="-172720" algn="l">
              <a:lnSpc>
                <a:spcPct val="113999"/>
              </a:lnSpc>
            </a:pPr>
            <a:r>
              <a:rPr lang="en-US">
                <a:latin typeface="Inter Tight"/>
              </a:rPr>
              <a:t>Stable results across minor prompt changes and configurations 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EBC560B2-D990-A8D0-FFF8-A4B82C965DE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>
                <a:latin typeface="Inter Tight"/>
              </a:rPr>
              <a:t>Model Robustness</a:t>
            </a:r>
            <a:endParaRPr lang="en-US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04286F0A-2F87-1C48-1511-28C5A21D12F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pPr marL="172720" indent="-172720" algn="l">
              <a:lnSpc>
                <a:spcPct val="113999"/>
              </a:lnSpc>
            </a:pPr>
            <a:r>
              <a:rPr lang="en-US">
                <a:latin typeface="Inter Tight"/>
              </a:rPr>
              <a:t>Easily deploy LLMs to target hardware </a:t>
            </a:r>
            <a:endParaRPr lang="en-US"/>
          </a:p>
          <a:p>
            <a:pPr marL="172720" indent="-172720" algn="l">
              <a:lnSpc>
                <a:spcPct val="113999"/>
              </a:lnSpc>
            </a:pPr>
            <a:r>
              <a:rPr lang="en-US">
                <a:latin typeface="Inter Tight"/>
              </a:rPr>
              <a:t>Remote inference for deployment flexibility</a:t>
            </a:r>
            <a:endParaRPr lang="en-US"/>
          </a:p>
          <a:p>
            <a:pPr marL="172720" indent="-172720" algn="l">
              <a:lnSpc>
                <a:spcPct val="113999"/>
              </a:lnSpc>
            </a:pPr>
            <a:r>
              <a:rPr lang="en-US">
                <a:latin typeface="Inter Tight"/>
              </a:rPr>
              <a:t>Modular deployment to support model substitution for evaluation 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85D4FD-0274-E9AA-FC42-8BEA9128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Requirements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0FE9658-41D8-4934-D302-3D0A2F41C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9588" y="1867036"/>
            <a:ext cx="1571355" cy="152877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A244219-9088-0D72-144D-D83D38226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0027" y="1862600"/>
            <a:ext cx="1630955" cy="156875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19FE37B-E636-1B53-D4B8-A7FD93F69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05480" y="1867360"/>
            <a:ext cx="1531492" cy="15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FEA64-F09B-07F4-78DD-A2449E0D8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06D58EB-BEA7-F818-592D-D21B26CA834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DD961-5086-4EC7-B19E-A17DB31B275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859AD41-27CC-AC04-ED2F-88505B3224B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>
                <a:latin typeface="Inter Tight"/>
              </a:rPr>
              <a:t>Ollama</a:t>
            </a:r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273F3243-58D5-8B85-0C0C-D7B8218153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pPr marL="172720" indent="-172720" algn="l">
              <a:lnSpc>
                <a:spcPct val="113999"/>
              </a:lnSpc>
            </a:pPr>
            <a:r>
              <a:rPr lang="en-US">
                <a:latin typeface="Inter Tight"/>
              </a:rPr>
              <a:t>Open-source LLM backend</a:t>
            </a:r>
            <a:endParaRPr lang="en-US"/>
          </a:p>
          <a:p>
            <a:pPr marL="172720" indent="-172720" algn="l">
              <a:lnSpc>
                <a:spcPct val="113999"/>
              </a:lnSpc>
            </a:pPr>
            <a:r>
              <a:rPr lang="en-US">
                <a:latin typeface="Inter Tight"/>
              </a:rPr>
              <a:t>Remote inference via REST API</a:t>
            </a:r>
            <a:endParaRPr lang="en-US"/>
          </a:p>
          <a:p>
            <a:pPr marL="172720" indent="-172720" algn="l">
              <a:lnSpc>
                <a:spcPct val="113999"/>
              </a:lnSpc>
            </a:pPr>
            <a:r>
              <a:rPr lang="en-US">
                <a:latin typeface="Inter Tight"/>
              </a:rPr>
              <a:t>Public model registry, easily swappable</a:t>
            </a:r>
          </a:p>
          <a:p>
            <a:pPr marL="172720" indent="-172720" algn="l">
              <a:lnSpc>
                <a:spcPct val="113999"/>
              </a:lnSpc>
            </a:pPr>
            <a:r>
              <a:rPr lang="en-US">
                <a:latin typeface="Inter Tight"/>
              </a:rPr>
              <a:t>Supports multiple models for comparison and benchmarking</a:t>
            </a:r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C9E42E8-34AB-BCBB-A6AF-7952B0E49D2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>
                <a:latin typeface="Inter Tight"/>
              </a:rPr>
              <a:t>Tree-sitter</a:t>
            </a:r>
            <a:endParaRPr lang="en-US" err="1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AEC75D3-AACD-194D-FF92-A58739A8F76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vert="horz" wrap="square" lIns="0" tIns="0" rIns="0" bIns="0" rtlCol="0" anchor="t">
            <a:normAutofit fontScale="92500" lnSpcReduction="10000"/>
          </a:bodyPr>
          <a:lstStyle/>
          <a:p>
            <a:pPr marL="172720" indent="-172720">
              <a:lnSpc>
                <a:spcPct val="113999"/>
              </a:lnSpc>
            </a:pPr>
            <a:r>
              <a:rPr lang="en-US">
                <a:latin typeface="Segoe UI"/>
                <a:cs typeface="Segoe UI"/>
              </a:rPr>
              <a:t>Open-source incremental language parser supporting multiple languages</a:t>
            </a:r>
            <a:endParaRPr lang="en-US"/>
          </a:p>
          <a:p>
            <a:pPr marL="172720" indent="-172720">
              <a:lnSpc>
                <a:spcPct val="113999"/>
              </a:lnSpc>
            </a:pPr>
            <a:r>
              <a:rPr lang="en-US">
                <a:latin typeface="Segoe UI"/>
                <a:cs typeface="Segoe UI"/>
              </a:rPr>
              <a:t>Provides reliable syntax trees for analyzing and reconstructing code</a:t>
            </a:r>
          </a:p>
          <a:p>
            <a:pPr marL="172720" indent="-172720">
              <a:lnSpc>
                <a:spcPct val="113999"/>
              </a:lnSpc>
            </a:pPr>
            <a:r>
              <a:rPr lang="en-US">
                <a:latin typeface="Segoe UI"/>
                <a:cs typeface="Segoe UI"/>
              </a:rPr>
              <a:t>Enables consistent validation of LLM-generated output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7A8D17-3204-0520-B136-D2295CB2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Existing Software</a:t>
            </a:r>
            <a:endParaRPr lang="en-US"/>
          </a:p>
        </p:txBody>
      </p:sp>
      <p:pic>
        <p:nvPicPr>
          <p:cNvPr id="6" name="Picture 5" descr="ollama (@ollama) / Posts / X">
            <a:extLst>
              <a:ext uri="{FF2B5EF4-FFF2-40B4-BE49-F238E27FC236}">
                <a16:creationId xmlns:a16="http://schemas.microsoft.com/office/drawing/2014/main" id="{19016D59-D37D-23A3-9C4C-EFA996AB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459" y="1787458"/>
            <a:ext cx="1639918" cy="1639918"/>
          </a:xfrm>
          <a:prstGeom prst="rect">
            <a:avLst/>
          </a:prstGeom>
        </p:spPr>
      </p:pic>
      <p:pic>
        <p:nvPicPr>
          <p:cNvPr id="8" name="Picture 7" descr="Tree-sitter logo">
            <a:extLst>
              <a:ext uri="{FF2B5EF4-FFF2-40B4-BE49-F238E27FC236}">
                <a16:creationId xmlns:a16="http://schemas.microsoft.com/office/drawing/2014/main" id="{52F0C03A-4356-E7A9-C49E-5138AABF0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441" y="1685366"/>
            <a:ext cx="1954207" cy="1892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B4F57-167B-ED8A-B54E-9E7CB1FA8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338" y="1716833"/>
            <a:ext cx="3676261" cy="185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9D8DB-BB5A-E317-F8AC-A299154D4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260E09A5-4918-B2C6-C24B-0A5164D60C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130" y="299339"/>
            <a:ext cx="4724869" cy="6259319"/>
          </a:xfrm>
        </p:spPr>
        <p:txBody>
          <a:bodyPr/>
          <a:lstStyle/>
          <a:p>
            <a:r>
              <a:rPr lang="en-US">
                <a:latin typeface="Inter Tight"/>
              </a:rPr>
              <a:t>  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F501D8-7A8B-E668-05C0-E00D0B98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Tree-sitter and ASTs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40ECE-20CC-920B-90D2-DB76EF2BD3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18288" tIns="45720" rIns="0" bIns="45720" rtlCol="0" anchor="t">
            <a:normAutofit/>
          </a:bodyPr>
          <a:lstStyle/>
          <a:p>
            <a:pPr marL="172720" indent="-172720"/>
            <a:r>
              <a:rPr lang="en-US" sz="1800">
                <a:latin typeface="Inter Tight"/>
              </a:rPr>
              <a:t>Tree-sitter provides an open-source, language agnostic parser</a:t>
            </a:r>
            <a:endParaRPr lang="en-US" sz="1800"/>
          </a:p>
          <a:p>
            <a:pPr marL="172720" indent="-172720"/>
            <a:r>
              <a:rPr lang="en-US" sz="1800">
                <a:latin typeface="Inter Tight"/>
              </a:rPr>
              <a:t>We focus on parsing C code to target the Linux kernel</a:t>
            </a:r>
          </a:p>
          <a:p>
            <a:pPr lvl="1" indent="-172720"/>
            <a:r>
              <a:rPr lang="en-US" sz="1800">
                <a:latin typeface="Inter Tight"/>
              </a:rPr>
              <a:t>Parsing other languages requires minimal changes, just loading new parser modules</a:t>
            </a:r>
          </a:p>
          <a:p>
            <a:pPr marL="172720" indent="-172720"/>
            <a:r>
              <a:rPr lang="en-US" sz="1800">
                <a:latin typeface="Inter Tight"/>
              </a:rPr>
              <a:t>Parser converts source code text into </a:t>
            </a:r>
            <a:r>
              <a:rPr lang="en-US" sz="1800">
                <a:solidFill>
                  <a:srgbClr val="92D050"/>
                </a:solidFill>
                <a:latin typeface="Inter Tight"/>
              </a:rPr>
              <a:t>AST </a:t>
            </a:r>
            <a:r>
              <a:rPr lang="en-US" sz="1800">
                <a:latin typeface="Inter Tight"/>
              </a:rPr>
              <a:t>structures (</a:t>
            </a:r>
            <a:r>
              <a:rPr lang="en-US" sz="1800">
                <a:solidFill>
                  <a:srgbClr val="92D050"/>
                </a:solidFill>
                <a:latin typeface="Inter Tight"/>
              </a:rPr>
              <a:t>Abstract Syntax Tree</a:t>
            </a:r>
            <a:r>
              <a:rPr lang="en-US" sz="1800">
                <a:latin typeface="Inter Tight"/>
              </a:rPr>
              <a:t>)</a:t>
            </a:r>
            <a:endParaRPr lang="en-US" sz="1800"/>
          </a:p>
          <a:p>
            <a:pPr marL="172720" indent="-172720"/>
            <a:r>
              <a:rPr lang="en-US" sz="1800">
                <a:latin typeface="Inter Tight"/>
              </a:rPr>
              <a:t>ASTs describe the program's semantic meaning</a:t>
            </a:r>
            <a:endParaRPr lang="en-US" sz="1800"/>
          </a:p>
          <a:p>
            <a:pPr lvl="1" indent="-172720"/>
            <a:r>
              <a:rPr lang="en-US" sz="1800">
                <a:latin typeface="Inter Tight"/>
              </a:rPr>
              <a:t>Used similarly by compilers for code generation</a:t>
            </a:r>
            <a:endParaRPr lang="en-US" sz="1800"/>
          </a:p>
          <a:p>
            <a:pPr marL="172720" indent="-172720"/>
            <a:r>
              <a:rPr lang="en-US" sz="1800">
                <a:latin typeface="Inter Tight"/>
              </a:rPr>
              <a:t>We use them to extract functions for documentation, and later for building and verifying newly generated source files</a:t>
            </a:r>
            <a:endParaRPr lang="en-US" sz="1800"/>
          </a:p>
          <a:p>
            <a:pPr marL="1029970" lvl="5"/>
            <a:endParaRPr lang="en-US"/>
          </a:p>
          <a:p>
            <a:pPr marL="172720" indent="-17272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34D37-0982-40E6-CD21-41BE4F8A528B}"/>
              </a:ext>
            </a:extLst>
          </p:cNvPr>
          <p:cNvSpPr txBox="1"/>
          <p:nvPr/>
        </p:nvSpPr>
        <p:spPr>
          <a:xfrm>
            <a:off x="649916" y="509106"/>
            <a:ext cx="4297548" cy="138499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onsolas"/>
              </a:rPr>
              <a:t>int foo=2;</a:t>
            </a:r>
            <a:endParaRPr lang="en-US">
              <a:solidFill>
                <a:schemeClr val="bg1"/>
              </a:solidFill>
            </a:endParaRPr>
          </a:p>
          <a:p>
            <a:endParaRPr lang="en-US" sz="1200">
              <a:solidFill>
                <a:schemeClr val="bg1"/>
              </a:solidFill>
              <a:latin typeface="Consolas"/>
            </a:endParaRPr>
          </a:p>
          <a:p>
            <a:r>
              <a:rPr lang="en-US" sz="1200">
                <a:solidFill>
                  <a:schemeClr val="bg1"/>
                </a:solidFill>
                <a:latin typeface="Consolas"/>
              </a:rPr>
              <a:t>int main(int ac, char* av[]) {</a:t>
            </a:r>
          </a:p>
          <a:p>
            <a:r>
              <a:rPr lang="en-US" sz="1200">
                <a:solidFill>
                  <a:schemeClr val="bg1"/>
                </a:solidFill>
                <a:latin typeface="Consolas"/>
              </a:rPr>
              <a:t>    int bar=1;</a:t>
            </a:r>
          </a:p>
          <a:p>
            <a:r>
              <a:rPr lang="en-US" sz="1200">
                <a:solidFill>
                  <a:schemeClr val="bg1"/>
                </a:solidFill>
                <a:latin typeface="Consolas"/>
              </a:rPr>
              <a:t>    // Print sum of foo and bar</a:t>
            </a:r>
          </a:p>
          <a:p>
            <a:r>
              <a:rPr lang="en-US" sz="1200">
                <a:solidFill>
                  <a:schemeClr val="bg1"/>
                </a:solidFill>
                <a:latin typeface="Consolas"/>
              </a:rPr>
              <a:t>    printf("%d", foo + bar);</a:t>
            </a:r>
          </a:p>
          <a:p>
            <a:r>
              <a:rPr lang="en-US" sz="1200">
                <a:solidFill>
                  <a:schemeClr val="bg1"/>
                </a:solidFill>
                <a:latin typeface="Consolas"/>
              </a:rPr>
              <a:t>}</a:t>
            </a: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090A28-84C7-4511-80DB-7AA70CFA8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33" y="2352863"/>
            <a:ext cx="42862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2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625F1-EE4A-0D35-F4EA-F964451FD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1">
            <a:extLst>
              <a:ext uri="{FF2B5EF4-FFF2-40B4-BE49-F238E27FC236}">
                <a16:creationId xmlns:a16="http://schemas.microsoft.com/office/drawing/2014/main" id="{0D61B4D2-D06E-06B1-E412-0D3B5AB815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2361" y="548454"/>
            <a:ext cx="4197331" cy="5761089"/>
          </a:xfrm>
        </p:spPr>
        <p:txBody>
          <a:bodyPr/>
          <a:lstStyle/>
          <a:p>
            <a:r>
              <a:rPr lang="en-US">
                <a:latin typeface="Inter Tight"/>
              </a:rPr>
              <a:t>     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EDA24CF-D70D-0478-5D98-1C9FF0D4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Ollama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DA99BA5-8516-04C7-4C77-D2B259CFB8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18288" tIns="45720" rIns="0" bIns="45720" rtlCol="0" anchor="t">
            <a:normAutofit/>
          </a:bodyPr>
          <a:lstStyle/>
          <a:p>
            <a:pPr marL="172720" indent="-172720"/>
            <a:r>
              <a:rPr lang="en-US" sz="1800">
                <a:latin typeface="Inter Tight"/>
              </a:rPr>
              <a:t>Robust LLM backend, supporting wide range of target hardware for both local and on-prem deployment</a:t>
            </a:r>
          </a:p>
          <a:p>
            <a:pPr marL="172720" indent="-172720"/>
            <a:r>
              <a:rPr lang="en-US" sz="1800">
                <a:latin typeface="Inter Tight"/>
              </a:rPr>
              <a:t>GPU-agnostic hardware acceleration using CUDA, </a:t>
            </a:r>
            <a:r>
              <a:rPr lang="en-US" sz="1800" err="1">
                <a:latin typeface="Inter Tight"/>
              </a:rPr>
              <a:t>ROCm</a:t>
            </a:r>
            <a:r>
              <a:rPr lang="en-US" sz="1800">
                <a:latin typeface="Inter Tight"/>
              </a:rPr>
              <a:t>, AVX, and other backends</a:t>
            </a:r>
          </a:p>
          <a:p>
            <a:pPr marL="172720" indent="-172720"/>
            <a:r>
              <a:rPr lang="en-US" sz="1800">
                <a:latin typeface="Inter Tight"/>
              </a:rPr>
              <a:t>Remote inference via REST API for simple and easy integration</a:t>
            </a:r>
          </a:p>
          <a:p>
            <a:pPr marL="172720" indent="-172720"/>
            <a:r>
              <a:rPr lang="en-US" sz="1800">
                <a:latin typeface="Inter Tight"/>
              </a:rPr>
              <a:t>Straightforward scaling with built-in support for load balancing</a:t>
            </a:r>
            <a:endParaRPr lang="en-US" sz="1800"/>
          </a:p>
          <a:p>
            <a:pPr marL="172720" indent="-172720"/>
            <a:r>
              <a:rPr lang="en-US" sz="1800">
                <a:latin typeface="Inter Tight"/>
              </a:rPr>
              <a:t>Mature client libraries (Python, JavaScript, Go, etc.) enabling seamless integration</a:t>
            </a:r>
            <a:endParaRPr lang="en-US" sz="1800"/>
          </a:p>
          <a:p>
            <a:pPr marL="172720" indent="-172720"/>
            <a:r>
              <a:rPr lang="en-US" sz="1800">
                <a:latin typeface="Inter Tight"/>
              </a:rPr>
              <a:t>Public model registry with easily interchangeable open-weight models</a:t>
            </a:r>
            <a:endParaRPr lang="en-US" sz="1800"/>
          </a:p>
          <a:p>
            <a:pPr marL="172720" indent="-172720"/>
            <a:endParaRPr lang="en-US" sz="1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C3D6E-1675-1DBF-5A14-60C26E4B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61" y="944844"/>
            <a:ext cx="3520152" cy="49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A3C9D-9F1F-3829-77AB-738D5BABA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971CB42-5B1F-07D4-B40E-A1E3A9926E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899" y="548454"/>
            <a:ext cx="4439119" cy="5753763"/>
          </a:xfrm>
        </p:spPr>
        <p:txBody>
          <a:bodyPr/>
          <a:lstStyle/>
          <a:p>
            <a:r>
              <a:rPr lang="en-US">
                <a:latin typeface="Inter Tight"/>
              </a:rPr>
              <a:t>            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E1767E-7EA0-AA19-8900-94A573FD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Pipeline Overview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11E87-9F20-2605-7E04-ADEAD92861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18288" tIns="45720" rIns="0" bIns="45720" rtlCol="0" anchor="t">
            <a:normAutofit/>
          </a:bodyPr>
          <a:lstStyle/>
          <a:p>
            <a:pPr marL="172720" indent="-172720"/>
            <a:r>
              <a:rPr lang="en-US" sz="1800">
                <a:latin typeface="Inter Tight"/>
              </a:rPr>
              <a:t>Highly parallelizable (per input file)</a:t>
            </a:r>
            <a:endParaRPr lang="en-US" sz="1800"/>
          </a:p>
          <a:p>
            <a:pPr marL="172720" indent="-172720"/>
            <a:r>
              <a:rPr lang="en-US" sz="1800">
                <a:latin typeface="Inter Tight"/>
              </a:rPr>
              <a:t>Swappable, load-balanced LLM backend</a:t>
            </a:r>
            <a:endParaRPr lang="en-US" sz="1800"/>
          </a:p>
          <a:p>
            <a:pPr marL="172720" indent="-172720"/>
            <a:r>
              <a:rPr lang="en-US" sz="1800">
                <a:latin typeface="Inter Tight"/>
              </a:rPr>
              <a:t>Implicit (semantic) and explicit (LTP) verification</a:t>
            </a:r>
            <a:endParaRPr lang="en-US" sz="1800"/>
          </a:p>
          <a:p>
            <a:pPr lvl="1" indent="-172720"/>
            <a:r>
              <a:rPr lang="en-US" sz="1800">
                <a:latin typeface="Inter Tight"/>
              </a:rPr>
              <a:t>Implicit verification before patch generation</a:t>
            </a:r>
            <a:endParaRPr lang="en-US" sz="1800"/>
          </a:p>
          <a:p>
            <a:pPr lvl="1" indent="-172720"/>
            <a:r>
              <a:rPr lang="en-US" sz="1800">
                <a:latin typeface="Inter Tight"/>
              </a:rPr>
              <a:t>Explicit verification by running tests on newly built binaries</a:t>
            </a:r>
            <a:endParaRPr lang="en-US" sz="1800"/>
          </a:p>
          <a:p>
            <a:pPr lvl="2"/>
            <a:r>
              <a:rPr lang="en-US" sz="1800">
                <a:latin typeface="Inter Tight"/>
              </a:rPr>
              <a:t>Linux Test Project</a:t>
            </a:r>
            <a:endParaRPr lang="en-US" sz="1800"/>
          </a:p>
          <a:p>
            <a:pPr marL="172720" indent="-172720"/>
            <a:r>
              <a:rPr lang="en-US" sz="1800">
                <a:latin typeface="Inter Tight"/>
              </a:rPr>
              <a:t>Git-ready patch files produced for each input source file</a:t>
            </a:r>
            <a:endParaRPr lang="en-US" sz="1800"/>
          </a:p>
          <a:p>
            <a:pPr marL="172720" indent="-172720"/>
            <a:endParaRPr lang="en-US" sz="1800"/>
          </a:p>
          <a:p>
            <a:pPr marL="172720" indent="-172720"/>
            <a:endParaRPr lang="en-US" sz="1800"/>
          </a:p>
          <a:p>
            <a:pPr marL="1029970" lvl="5"/>
            <a:endParaRPr lang="en-US" sz="1800"/>
          </a:p>
          <a:p>
            <a:pPr marL="172720" indent="-172720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1D349-34ED-4429-ACD2-BE6E65FAA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90" y="859813"/>
            <a:ext cx="3583598" cy="5123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511A9-C123-9DEF-68C9-E78478103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88" y="3636718"/>
            <a:ext cx="500428" cy="5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60006-F761-8D2E-664A-475EFB07F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E48B0DF-8501-6AA0-321F-FA28D7E843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US">
                <a:latin typeface="Inter Tight"/>
              </a:rPr>
              <a:t>     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5B746E1-C431-A815-7AAC-124B0775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Function Parsing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FF860F7-1F75-1E45-2C1C-D427FDF659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18288" tIns="45720" rIns="0" bIns="45720" rtlCol="0" anchor="t">
            <a:normAutofit/>
          </a:bodyPr>
          <a:lstStyle/>
          <a:p>
            <a:pPr marL="172720" indent="-172720"/>
            <a:r>
              <a:rPr lang="en-US" sz="1800">
                <a:latin typeface="Inter Tight"/>
              </a:rPr>
              <a:t>Initial stage of the input pipeline, responsible for extracting structured information from source code</a:t>
            </a:r>
          </a:p>
          <a:p>
            <a:pPr marL="172720" indent="-172720"/>
            <a:r>
              <a:rPr lang="en-US" sz="1800">
                <a:latin typeface="Inter Tight"/>
              </a:rPr>
              <a:t>Source code is passed to </a:t>
            </a:r>
            <a:r>
              <a:rPr lang="en-US" sz="1800">
                <a:solidFill>
                  <a:schemeClr val="accent2"/>
                </a:solidFill>
                <a:latin typeface="Inter Tight"/>
              </a:rPr>
              <a:t>Tree-sitter</a:t>
            </a:r>
            <a:r>
              <a:rPr lang="en-US" sz="1800">
                <a:latin typeface="Inter Tight"/>
              </a:rPr>
              <a:t> which collects body and metadata for each function in top-level scope</a:t>
            </a:r>
          </a:p>
          <a:p>
            <a:pPr marL="172720" indent="-172720"/>
            <a:r>
              <a:rPr lang="en-US" sz="1800">
                <a:latin typeface="Inter Tight"/>
              </a:rPr>
              <a:t>Extracted data includes:</a:t>
            </a:r>
          </a:p>
          <a:p>
            <a:pPr lvl="1" indent="-172720"/>
            <a:r>
              <a:rPr lang="en-US" sz="1800">
                <a:latin typeface="Inter Tight"/>
              </a:rPr>
              <a:t>Function body (source code)</a:t>
            </a:r>
          </a:p>
          <a:p>
            <a:pPr lvl="1" indent="-172720"/>
            <a:r>
              <a:rPr lang="en-US" sz="1800">
                <a:latin typeface="Inter Tight"/>
              </a:rPr>
              <a:t>Function signature (params, return value)</a:t>
            </a:r>
          </a:p>
          <a:p>
            <a:pPr lvl="1" indent="-172720"/>
            <a:r>
              <a:rPr lang="en-US" sz="1800">
                <a:latin typeface="Inter Tight"/>
              </a:rPr>
              <a:t>Function location (file, line number)</a:t>
            </a:r>
          </a:p>
          <a:p>
            <a:pPr marL="172720" indent="-172720"/>
            <a:r>
              <a:rPr lang="en-US" sz="1800">
                <a:latin typeface="Inter Tight"/>
              </a:rPr>
              <a:t>Parsed function data is stored and passed to the next pipeline stage, </a:t>
            </a:r>
            <a:r>
              <a:rPr lang="en-US" sz="1800">
                <a:solidFill>
                  <a:schemeClr val="accent1"/>
                </a:solidFill>
                <a:latin typeface="Inter Tight"/>
              </a:rPr>
              <a:t>Input Chunking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D5D9B-616C-7C9D-98A3-4F41EB6D3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54" y="920150"/>
            <a:ext cx="3518223" cy="50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68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58773-4E25-EDB6-5297-31DABD687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AA23D49-B3CD-BEE9-1CC9-70AB095411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US">
                <a:latin typeface="Inter Tight"/>
              </a:rPr>
              <a:t>       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672E68-947C-4937-0B56-46821400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Input Chunking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596F1-8595-40DE-586E-92B838323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18288" tIns="45720" rIns="0" bIns="45720" rtlCol="0" anchor="t">
            <a:normAutofit/>
          </a:bodyPr>
          <a:lstStyle/>
          <a:p>
            <a:pPr marL="172720" indent="-172720"/>
            <a:r>
              <a:rPr lang="en-US" sz="1800">
                <a:latin typeface="Inter Tight"/>
              </a:rPr>
              <a:t>After collecting functions from the original source, we prepare to submit them to the LLM</a:t>
            </a:r>
            <a:endParaRPr lang="en-US" sz="1800"/>
          </a:p>
          <a:p>
            <a:pPr marL="172720" indent="-172720"/>
            <a:r>
              <a:rPr lang="en-US" sz="1800">
                <a:latin typeface="Inter Tight"/>
              </a:rPr>
              <a:t>However, LLMs have input size limitations</a:t>
            </a:r>
            <a:endParaRPr lang="en-US" sz="1800"/>
          </a:p>
          <a:p>
            <a:pPr marL="172720" indent="-172720"/>
            <a:r>
              <a:rPr lang="en-US" sz="1800">
                <a:latin typeface="Inter Tight"/>
              </a:rPr>
              <a:t>If functions are too large, we split the body into </a:t>
            </a:r>
            <a:r>
              <a:rPr lang="en-US" sz="1800">
                <a:solidFill>
                  <a:schemeClr val="accent2"/>
                </a:solidFill>
                <a:latin typeface="Inter Tight"/>
              </a:rPr>
              <a:t>chunks</a:t>
            </a:r>
          </a:p>
          <a:p>
            <a:pPr marL="172720" indent="-172720"/>
            <a:r>
              <a:rPr lang="en-US" sz="1800">
                <a:solidFill>
                  <a:schemeClr val="bg1"/>
                </a:solidFill>
                <a:latin typeface="Inter Tight"/>
              </a:rPr>
              <a:t>How to pick chunk boundaries?</a:t>
            </a:r>
            <a:endParaRPr lang="en-US" sz="1800">
              <a:solidFill>
                <a:schemeClr val="bg1"/>
              </a:solidFill>
            </a:endParaRPr>
          </a:p>
          <a:p>
            <a:pPr lvl="1" indent="-172720"/>
            <a:r>
              <a:rPr lang="en-US" sz="1800">
                <a:solidFill>
                  <a:schemeClr val="bg1"/>
                </a:solidFill>
                <a:latin typeface="Inter Tight"/>
              </a:rPr>
              <a:t>Naïve chunking: align chunks exactly with LLM token limit</a:t>
            </a:r>
            <a:endParaRPr lang="en-US" sz="1800">
              <a:solidFill>
                <a:schemeClr val="bg1"/>
              </a:solidFill>
            </a:endParaRPr>
          </a:p>
          <a:p>
            <a:pPr lvl="2"/>
            <a:r>
              <a:rPr lang="en-US" sz="1800">
                <a:solidFill>
                  <a:schemeClr val="bg1"/>
                </a:solidFill>
                <a:latin typeface="Inter Tight"/>
              </a:rPr>
              <a:t>Source code tokens might land on chunk boundary and "confuse" LLM</a:t>
            </a:r>
            <a:endParaRPr lang="en-US" sz="1800">
              <a:solidFill>
                <a:schemeClr val="bg1"/>
              </a:solidFill>
            </a:endParaRPr>
          </a:p>
          <a:p>
            <a:pPr lvl="1" indent="-172720"/>
            <a:r>
              <a:rPr lang="en-US" sz="1800">
                <a:solidFill>
                  <a:schemeClr val="bg1"/>
                </a:solidFill>
                <a:latin typeface="Inter Tight"/>
              </a:rPr>
              <a:t>Smart chunking: use </a:t>
            </a:r>
            <a:r>
              <a:rPr lang="en-US" sz="1800">
                <a:solidFill>
                  <a:schemeClr val="accent2"/>
                </a:solidFill>
                <a:latin typeface="Inter Tight"/>
              </a:rPr>
              <a:t>Tree-sitter</a:t>
            </a:r>
            <a:r>
              <a:rPr lang="en-US" sz="1800">
                <a:solidFill>
                  <a:schemeClr val="bg1"/>
                </a:solidFill>
                <a:latin typeface="Inter Tight"/>
              </a:rPr>
              <a:t> to pick a chunk boundary between source code tokens</a:t>
            </a:r>
            <a:endParaRPr lang="en-US" sz="1800">
              <a:solidFill>
                <a:schemeClr val="bg1"/>
              </a:solidFill>
            </a:endParaRPr>
          </a:p>
          <a:p>
            <a:pPr lvl="2"/>
            <a:r>
              <a:rPr lang="en-US" sz="1800">
                <a:solidFill>
                  <a:schemeClr val="bg1"/>
                </a:solidFill>
                <a:latin typeface="Inter Tight"/>
              </a:rPr>
              <a:t>Code is broken into ingestible, independent chunks</a:t>
            </a:r>
            <a:endParaRPr lang="en-US" sz="1800">
              <a:solidFill>
                <a:schemeClr val="bg1"/>
              </a:solidFill>
            </a:endParaRPr>
          </a:p>
          <a:p>
            <a:pPr marL="1029970" lvl="5"/>
            <a:endParaRPr lang="en-US" sz="1600"/>
          </a:p>
          <a:p>
            <a:pPr marL="172720" indent="-172720"/>
            <a:endParaRPr lang="en-US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7A386-5B6F-8D2B-09F9-5D59B1F5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57" y="1585629"/>
            <a:ext cx="4115920" cy="368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91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22DED-C45D-372D-C084-4738AE9CE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8527786-1151-BB08-DDE4-A0937FD6BC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US">
                <a:latin typeface="Inter Tight"/>
              </a:rPr>
              <a:t>     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96958D1-E259-F1A1-CA05-BF2CBB80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Comment Generation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304286C-ABCF-AE88-943C-B9FF4512C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18288" tIns="45720" rIns="0" bIns="45720" rtlCol="0" anchor="t">
            <a:normAutofit/>
          </a:bodyPr>
          <a:lstStyle/>
          <a:p>
            <a:pPr marL="172720" indent="-172720"/>
            <a:r>
              <a:rPr lang="en-US" sz="1800">
                <a:latin typeface="Inter Tight"/>
              </a:rPr>
              <a:t>Chunks of function bodies are sent to the LLM after input chunking stage</a:t>
            </a:r>
            <a:endParaRPr lang="en-US" sz="1800"/>
          </a:p>
          <a:p>
            <a:pPr lvl="1" indent="-172720"/>
            <a:r>
              <a:rPr lang="en-US" sz="1800">
                <a:latin typeface="Inter Tight"/>
              </a:rPr>
              <a:t>Uses a fixed prompt with documentation instructions combined with source code</a:t>
            </a:r>
          </a:p>
          <a:p>
            <a:pPr lvl="1" indent="-172720"/>
            <a:r>
              <a:rPr lang="en-US" sz="1800">
                <a:latin typeface="Inter Tight"/>
              </a:rPr>
              <a:t>Request are made to the Ollama instance via the REST API for inference</a:t>
            </a:r>
          </a:p>
          <a:p>
            <a:pPr lvl="1" indent="-172720"/>
            <a:r>
              <a:rPr lang="en-US" sz="1800">
                <a:latin typeface="Inter Tight"/>
              </a:rPr>
              <a:t>Documentation received is saved along with function metadata (file, location, body)</a:t>
            </a:r>
            <a:endParaRPr lang="en-US" sz="1800"/>
          </a:p>
          <a:p>
            <a:pPr marL="172720" indent="-172720"/>
            <a:r>
              <a:rPr lang="en-US" sz="1800">
                <a:latin typeface="Inter Tight"/>
              </a:rPr>
              <a:t>Newly documented functions are then forwarded to the next</a:t>
            </a:r>
            <a:r>
              <a:rPr lang="en-US" sz="1800">
                <a:solidFill>
                  <a:srgbClr val="EEF5F7"/>
                </a:solidFill>
                <a:latin typeface="Inter Tight"/>
              </a:rPr>
              <a:t> stage: </a:t>
            </a:r>
            <a:r>
              <a:rPr lang="en-US" sz="1800">
                <a:solidFill>
                  <a:schemeClr val="accent1"/>
                </a:solidFill>
                <a:latin typeface="Inter Tight"/>
              </a:rPr>
              <a:t>Input Recombination</a:t>
            </a:r>
            <a:endParaRPr lang="en-US" sz="180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B39974-27C3-B40C-1E87-98509CF9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589" y="1980834"/>
            <a:ext cx="5017477" cy="3211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528199-8CC4-5531-425C-E643BF52F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796" y="3197103"/>
            <a:ext cx="500428" cy="5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7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2338B-0D59-EBF6-0816-F6C1FE29A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9C11-B88D-7A8D-85ED-878E3331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Who We Are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1452A14-2752-4AAC-BAC1-AF0E1801AC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>
                <a:latin typeface="Inter Tight"/>
              </a:rPr>
              <a:t>VES LLC | A </a:t>
            </a:r>
            <a:r>
              <a:rPr lang="en-US" err="1">
                <a:solidFill>
                  <a:srgbClr val="83CBEB"/>
                </a:solidFill>
                <a:latin typeface="Inter Tight"/>
              </a:rPr>
              <a:t>Waséyabek</a:t>
            </a:r>
            <a:r>
              <a:rPr lang="en-US">
                <a:solidFill>
                  <a:srgbClr val="83CBEB"/>
                </a:solidFill>
                <a:latin typeface="Inter Tight"/>
              </a:rPr>
              <a:t> Company</a:t>
            </a:r>
            <a:endParaRPr lang="en-US" err="1">
              <a:latin typeface="Inter Tigh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BACC76-C0CE-092C-BEA0-93E2EED42A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613" y="1927667"/>
            <a:ext cx="4808467" cy="3243840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172720" indent="-172720">
              <a:lnSpc>
                <a:spcPct val="113999"/>
              </a:lnSpc>
            </a:pPr>
            <a:r>
              <a:rPr lang="en-US" sz="1600">
                <a:latin typeface="Inter Tight"/>
              </a:rPr>
              <a:t>Established in 2014</a:t>
            </a:r>
            <a:endParaRPr lang="en-US" sz="1600"/>
          </a:p>
          <a:p>
            <a:pPr marL="172720" indent="-172720">
              <a:lnSpc>
                <a:spcPct val="113999"/>
              </a:lnSpc>
            </a:pPr>
            <a:r>
              <a:rPr lang="en-US" sz="1600">
                <a:latin typeface="Inter Tight"/>
              </a:rPr>
              <a:t>100% Tribally-owned holding company</a:t>
            </a:r>
            <a:endParaRPr lang="en-US" sz="1600"/>
          </a:p>
          <a:p>
            <a:pPr marL="172720" indent="-172720">
              <a:lnSpc>
                <a:spcPct val="113999"/>
              </a:lnSpc>
            </a:pPr>
            <a:r>
              <a:rPr lang="en-US" sz="1600">
                <a:latin typeface="Inter Tight"/>
              </a:rPr>
              <a:t>Team located across United States</a:t>
            </a:r>
          </a:p>
          <a:p>
            <a:pPr lvl="1" indent="-172720">
              <a:lnSpc>
                <a:spcPct val="113999"/>
              </a:lnSpc>
            </a:pPr>
            <a:r>
              <a:rPr lang="en-US" sz="1600">
                <a:latin typeface="Inter Tight"/>
              </a:rPr>
              <a:t>Main headquarters is located in Maryland with an annex office in Michigan</a:t>
            </a:r>
            <a:endParaRPr lang="en-US" sz="1600"/>
          </a:p>
          <a:p>
            <a:pPr lvl="1" indent="-172720">
              <a:lnSpc>
                <a:spcPct val="113999"/>
              </a:lnSpc>
            </a:pPr>
            <a:r>
              <a:rPr lang="en-US" sz="1600">
                <a:latin typeface="Inter Tight"/>
              </a:rPr>
              <a:t>Personnel located on all coasts from the DC Metro to Seattle</a:t>
            </a:r>
          </a:p>
          <a:p>
            <a:pPr lvl="1" indent="-172720">
              <a:lnSpc>
                <a:spcPct val="113999"/>
              </a:lnSpc>
            </a:pPr>
            <a:r>
              <a:rPr lang="en-US" sz="1600">
                <a:latin typeface="Inter Tight"/>
              </a:rPr>
              <a:t>80+ Full-time employees and growing rapidly</a:t>
            </a:r>
          </a:p>
          <a:p>
            <a:pPr marL="0" indent="0">
              <a:lnSpc>
                <a:spcPct val="113999"/>
              </a:lnSpc>
              <a:buNone/>
            </a:pPr>
            <a:endParaRPr lang="en-US" sz="1600"/>
          </a:p>
          <a:p>
            <a:pPr marL="172720" indent="-172720"/>
            <a:endParaRPr lang="en-US" sz="160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9A168E4-798C-DD6A-72AC-BA3F34BC8DE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93269" y="1932339"/>
            <a:ext cx="4808467" cy="3239168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172720" indent="-172720">
              <a:lnSpc>
                <a:spcPct val="113999"/>
              </a:lnSpc>
            </a:pPr>
            <a:r>
              <a:rPr lang="en-US" sz="1600">
                <a:solidFill>
                  <a:srgbClr val="FFFFFF"/>
                </a:solidFill>
                <a:latin typeface="Inter Tight"/>
              </a:rPr>
              <a:t>Custom infrastructure development for embedded environments</a:t>
            </a:r>
            <a:endParaRPr lang="en-US" sz="1600"/>
          </a:p>
          <a:p>
            <a:pPr marL="172720" indent="-172720">
              <a:lnSpc>
                <a:spcPct val="113999"/>
              </a:lnSpc>
            </a:pPr>
            <a:r>
              <a:rPr lang="en-US" sz="1600">
                <a:solidFill>
                  <a:srgbClr val="FFFFFF"/>
                </a:solidFill>
                <a:latin typeface="Inter Tight"/>
              </a:rPr>
              <a:t>Embedded systems integration (OSs, BSPs, Application porting)</a:t>
            </a:r>
            <a:endParaRPr lang="en-US" sz="1600">
              <a:solidFill>
                <a:srgbClr val="FFFFFF"/>
              </a:solidFill>
            </a:endParaRPr>
          </a:p>
          <a:p>
            <a:pPr marL="172720" indent="-172720">
              <a:lnSpc>
                <a:spcPct val="113999"/>
              </a:lnSpc>
            </a:pPr>
            <a:r>
              <a:rPr lang="en-US" sz="1600">
                <a:solidFill>
                  <a:srgbClr val="FFFFFF"/>
                </a:solidFill>
                <a:latin typeface="Inter Tight"/>
              </a:rPr>
              <a:t>Edge prototyping of emerging technologies</a:t>
            </a:r>
            <a:endParaRPr lang="en-US" sz="1600">
              <a:solidFill>
                <a:srgbClr val="FFFFFF"/>
              </a:solidFill>
            </a:endParaRPr>
          </a:p>
          <a:p>
            <a:pPr marL="172720" indent="-172720">
              <a:lnSpc>
                <a:spcPct val="113999"/>
              </a:lnSpc>
            </a:pPr>
            <a:r>
              <a:rPr lang="en-US" sz="1600">
                <a:solidFill>
                  <a:srgbClr val="FFFFFF"/>
                </a:solidFill>
                <a:latin typeface="Inter Tight"/>
              </a:rPr>
              <a:t>Deployable software products with secure container orchestration</a:t>
            </a:r>
            <a:endParaRPr lang="en-US" sz="1600">
              <a:solidFill>
                <a:srgbClr val="FFFFFF"/>
              </a:solidFill>
            </a:endParaRPr>
          </a:p>
          <a:p>
            <a:pPr marL="172720" indent="-172720">
              <a:lnSpc>
                <a:spcPct val="113999"/>
              </a:lnSpc>
            </a:pPr>
            <a:r>
              <a:rPr lang="en-US" sz="1600">
                <a:solidFill>
                  <a:srgbClr val="FFFFFF"/>
                </a:solidFill>
                <a:latin typeface="Inter Tight"/>
              </a:rPr>
              <a:t>Security and compliance via </a:t>
            </a:r>
            <a:r>
              <a:rPr lang="en-US" sz="1600" err="1">
                <a:solidFill>
                  <a:srgbClr val="FFFFFF"/>
                </a:solidFill>
                <a:latin typeface="Inter Tight"/>
              </a:rPr>
              <a:t>DevSecOps</a:t>
            </a:r>
            <a:r>
              <a:rPr lang="en-US" sz="1600">
                <a:solidFill>
                  <a:srgbClr val="FFFFFF"/>
                </a:solidFill>
                <a:latin typeface="Inter Tight"/>
              </a:rPr>
              <a:t> and Zero Trust</a:t>
            </a:r>
          </a:p>
          <a:p>
            <a:pPr marL="172720" indent="-172720">
              <a:lnSpc>
                <a:spcPct val="113999"/>
              </a:lnSpc>
            </a:pPr>
            <a:r>
              <a:rPr lang="en-US" sz="1600">
                <a:solidFill>
                  <a:srgbClr val="FFFFFF"/>
                </a:solidFill>
              </a:rPr>
              <a:t>ISO 9001-2015 Certified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07CBEF49-F5B6-CFD0-679A-32B5CF17CF32}"/>
              </a:ext>
            </a:extLst>
          </p:cNvPr>
          <p:cNvSpPr txBox="1">
            <a:spLocks/>
          </p:cNvSpPr>
          <p:nvPr/>
        </p:nvSpPr>
        <p:spPr>
          <a:xfrm>
            <a:off x="6493313" y="1573724"/>
            <a:ext cx="4808467" cy="3036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accent1">
                    <a:lumMod val="40000"/>
                    <a:lumOff val="60000"/>
                  </a:schemeClr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Inter Tight"/>
              </a:rPr>
              <a:t>Core Competencies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5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90376-A986-A440-90CA-22FCCB2D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505839F-6DA2-2556-EC0B-76B3C1A3F9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US"/>
              <a:t>    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DA05726-762F-8B16-9ECD-C96740A6C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998" y="1294773"/>
            <a:ext cx="5734099" cy="5045869"/>
          </a:xfrm>
        </p:spPr>
        <p:txBody>
          <a:bodyPr vert="horz" wrap="square" lIns="18288" tIns="45720" rIns="0" bIns="45720" rtlCol="0" anchor="t">
            <a:normAutofit/>
          </a:bodyPr>
          <a:lstStyle/>
          <a:p>
            <a:pPr marL="172720" indent="-172720"/>
            <a:r>
              <a:rPr lang="en-US" sz="1800">
                <a:latin typeface="Inter Tight"/>
              </a:rPr>
              <a:t>We use a fixed prompt to instruct LLM to generate documentation, but how do we pick a strong prompt?</a:t>
            </a:r>
            <a:endParaRPr lang="en-US" sz="1800"/>
          </a:p>
          <a:p>
            <a:pPr lvl="1" indent="-172720"/>
            <a:r>
              <a:rPr lang="en-US" sz="1800">
                <a:latin typeface="Inter Tight"/>
              </a:rPr>
              <a:t>Follow established formatting from existing ELISA efforts</a:t>
            </a:r>
          </a:p>
          <a:p>
            <a:pPr lvl="2"/>
            <a:r>
              <a:rPr lang="en-US" sz="1800">
                <a:latin typeface="Inter Tight"/>
              </a:rPr>
              <a:t>Emphasis on producing </a:t>
            </a:r>
            <a:r>
              <a:rPr lang="en-US" sz="1800">
                <a:solidFill>
                  <a:schemeClr val="accent2"/>
                </a:solidFill>
                <a:latin typeface="Inter Tight"/>
              </a:rPr>
              <a:t>traceable requirements</a:t>
            </a:r>
            <a:endParaRPr lang="en-US" sz="1800">
              <a:solidFill>
                <a:schemeClr val="accent2"/>
              </a:solidFill>
            </a:endParaRPr>
          </a:p>
          <a:p>
            <a:pPr lvl="1" indent="-172720"/>
            <a:r>
              <a:rPr lang="en-US" sz="1800">
                <a:latin typeface="Inter Tight"/>
              </a:rPr>
              <a:t>Example patches for </a:t>
            </a:r>
            <a:r>
              <a:rPr lang="en-US" sz="1800" err="1">
                <a:latin typeface="Inter Tight"/>
              </a:rPr>
              <a:t>ftrace</a:t>
            </a:r>
            <a:r>
              <a:rPr lang="en-US" sz="1800">
                <a:latin typeface="Inter Tight"/>
              </a:rPr>
              <a:t> source code</a:t>
            </a:r>
          </a:p>
          <a:p>
            <a:pPr lvl="2"/>
            <a:r>
              <a:rPr lang="en-US" sz="1800">
                <a:latin typeface="Inter Tight"/>
              </a:rPr>
              <a:t>SPDX tags require unique IDs, referencing – LLMs shouldn't generate these</a:t>
            </a:r>
          </a:p>
          <a:p>
            <a:pPr lvl="2"/>
            <a:r>
              <a:rPr lang="en-US" sz="1800">
                <a:latin typeface="Inter Tight"/>
              </a:rPr>
              <a:t>Future work: extending pipeline to directly add SPDX tags</a:t>
            </a:r>
          </a:p>
          <a:p>
            <a:pPr lvl="1" indent="-172720"/>
            <a:r>
              <a:rPr lang="en-US" sz="1800">
                <a:latin typeface="Inter Tight"/>
              </a:rPr>
              <a:t>Iteratively refine prompt, identifying one that produces consistently formatted output</a:t>
            </a:r>
            <a:endParaRPr lang="en-US" sz="180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2704448-EBBB-CD34-8AB8-D91A5A19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Prompt Selection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8AF9E-9A9D-23D5-4ABB-ADA4BCD2C1F8}"/>
              </a:ext>
            </a:extLst>
          </p:cNvPr>
          <p:cNvSpPr txBox="1"/>
          <p:nvPr/>
        </p:nvSpPr>
        <p:spPr>
          <a:xfrm>
            <a:off x="6572183" y="4432722"/>
            <a:ext cx="5178655" cy="189282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onsolas"/>
              </a:rPr>
              <a:t>Generate a C-style block comment for the following function.</a:t>
            </a:r>
          </a:p>
          <a:p>
            <a:endParaRPr lang="en-US" sz="900">
              <a:solidFill>
                <a:schemeClr val="bg1"/>
              </a:solidFill>
              <a:latin typeface="Consolas"/>
            </a:endParaRPr>
          </a:p>
          <a:p>
            <a:r>
              <a:rPr lang="en-US" sz="900">
                <a:solidFill>
                  <a:schemeClr val="bg1"/>
                </a:solidFill>
                <a:latin typeface="Consolas"/>
              </a:rPr>
              <a:t>Limit overall width to 80 columns.</a:t>
            </a:r>
          </a:p>
          <a:p>
            <a:endParaRPr lang="en-US" sz="900">
              <a:solidFill>
                <a:schemeClr val="bg1"/>
              </a:solidFill>
              <a:latin typeface="Consolas"/>
            </a:endParaRPr>
          </a:p>
          <a:p>
            <a:r>
              <a:rPr lang="en-US" sz="900">
                <a:solidFill>
                  <a:schemeClr val="bg1"/>
                </a:solidFill>
                <a:latin typeface="Consolas"/>
              </a:rPr>
              <a:t>Start the comment with "* &lt;method&gt; - &lt;description of the method&gt;".</a:t>
            </a:r>
          </a:p>
          <a:p>
            <a:r>
              <a:rPr lang="en-US" sz="900">
                <a:solidFill>
                  <a:schemeClr val="bg1"/>
                </a:solidFill>
                <a:latin typeface="Consolas"/>
              </a:rPr>
              <a:t>Follow with "@&lt;param&gt;: - &lt;description of the param&gt;" for each parameter.</a:t>
            </a:r>
          </a:p>
          <a:p>
            <a:r>
              <a:rPr lang="en-US" sz="900">
                <a:solidFill>
                  <a:schemeClr val="bg1"/>
                </a:solidFill>
                <a:latin typeface="Consolas"/>
              </a:rPr>
              <a:t>Follow with "* Function Expectations:".</a:t>
            </a:r>
          </a:p>
          <a:p>
            <a:r>
              <a:rPr lang="en-US" sz="900">
                <a:solidFill>
                  <a:schemeClr val="bg1"/>
                </a:solidFill>
                <a:latin typeface="Consolas"/>
              </a:rPr>
              <a:t>Follow with "- &lt;behavior expectation&gt;" for each major function behavior.</a:t>
            </a:r>
          </a:p>
          <a:p>
            <a:r>
              <a:rPr lang="en-US" sz="900">
                <a:solidFill>
                  <a:schemeClr val="bg1"/>
                </a:solidFill>
                <a:latin typeface="Consolas"/>
              </a:rPr>
              <a:t>Follow with a description of the return value.</a:t>
            </a:r>
            <a:endParaRPr lang="en-US">
              <a:solidFill>
                <a:schemeClr val="bg1"/>
              </a:solidFill>
            </a:endParaRPr>
          </a:p>
          <a:p>
            <a:endParaRPr lang="en-US" sz="900">
              <a:solidFill>
                <a:schemeClr val="bg1"/>
              </a:solidFill>
              <a:latin typeface="Consolas"/>
            </a:endParaRPr>
          </a:p>
          <a:p>
            <a:r>
              <a:rPr lang="en-US" sz="900">
                <a:solidFill>
                  <a:schemeClr val="bg1"/>
                </a:solidFill>
                <a:latin typeface="Consolas"/>
              </a:rPr>
              <a:t>--</a:t>
            </a:r>
          </a:p>
          <a:p>
            <a:endParaRPr lang="en-US" sz="900">
              <a:solidFill>
                <a:schemeClr val="bg1"/>
              </a:solidFill>
              <a:latin typeface="Consolas"/>
            </a:endParaRPr>
          </a:p>
          <a:p>
            <a:r>
              <a:rPr lang="en-US" sz="900">
                <a:solidFill>
                  <a:schemeClr val="bg1"/>
                </a:solidFill>
                <a:latin typeface="Consolas"/>
              </a:rPr>
              <a:t>int main(int </a:t>
            </a:r>
            <a:r>
              <a:rPr lang="en-US" sz="900" err="1">
                <a:solidFill>
                  <a:schemeClr val="bg1"/>
                </a:solidFill>
                <a:latin typeface="Consolas"/>
              </a:rPr>
              <a:t>argc</a:t>
            </a:r>
            <a:r>
              <a:rPr lang="en-US" sz="900">
                <a:solidFill>
                  <a:schemeClr val="bg1"/>
                </a:solidFill>
                <a:latin typeface="Consolas"/>
              </a:rPr>
              <a:t>, char* </a:t>
            </a:r>
            <a:r>
              <a:rPr lang="en-US" sz="900" err="1">
                <a:solidFill>
                  <a:schemeClr val="bg1"/>
                </a:solidFill>
                <a:latin typeface="Consolas"/>
              </a:rPr>
              <a:t>argv</a:t>
            </a:r>
            <a:r>
              <a:rPr lang="en-US" sz="900">
                <a:solidFill>
                  <a:schemeClr val="bg1"/>
                </a:solidFill>
                <a:latin typeface="Consolas"/>
              </a:rPr>
              <a:t>[]) { … 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60DC7-5F56-07BC-704C-6460A324C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157" y="569301"/>
            <a:ext cx="3316900" cy="2708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FA566A-A948-3903-AC94-C36FD23497D0}"/>
              </a:ext>
            </a:extLst>
          </p:cNvPr>
          <p:cNvSpPr txBox="1"/>
          <p:nvPr/>
        </p:nvSpPr>
        <p:spPr>
          <a:xfrm>
            <a:off x="8708047" y="3291621"/>
            <a:ext cx="335206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  <a:cs typeface="Arial"/>
              </a:rPr>
              <a:t>GitHub: </a:t>
            </a:r>
            <a:r>
              <a:rPr lang="en-US" sz="1200" err="1">
                <a:solidFill>
                  <a:schemeClr val="bg1"/>
                </a:solidFill>
                <a:cs typeface="Arial"/>
              </a:rPr>
              <a:t>elisa</a:t>
            </a:r>
            <a:r>
              <a:rPr lang="en-US" sz="1200">
                <a:solidFill>
                  <a:schemeClr val="bg1"/>
                </a:solidFill>
                <a:cs typeface="Arial"/>
              </a:rPr>
              <a:t>-tech/</a:t>
            </a:r>
            <a:r>
              <a:rPr lang="en-US" sz="1200" err="1">
                <a:solidFill>
                  <a:schemeClr val="bg1"/>
                </a:solidFill>
                <a:cs typeface="Arial"/>
              </a:rPr>
              <a:t>linux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0DFB3-71A5-6A2B-3AF4-433BB0D1C039}"/>
              </a:ext>
            </a:extLst>
          </p:cNvPr>
          <p:cNvSpPr txBox="1"/>
          <p:nvPr/>
        </p:nvSpPr>
        <p:spPr>
          <a:xfrm>
            <a:off x="8517547" y="6354275"/>
            <a:ext cx="335206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  <a:cs typeface="Arial"/>
              </a:rPr>
              <a:t>System prompt</a:t>
            </a:r>
          </a:p>
        </p:txBody>
      </p:sp>
    </p:spTree>
    <p:extLst>
      <p:ext uri="{BB962C8B-B14F-4D97-AF65-F5344CB8AC3E}">
        <p14:creationId xmlns:p14="http://schemas.microsoft.com/office/powerpoint/2010/main" val="3816072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013B3-E730-03AE-6A1C-203514303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ECC88D4-3F75-5228-73F1-F7DBBF9CF0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US"/>
              <a:t>   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DD0A4E-C6E8-752D-1D1C-BFA7895E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Input Recombination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AA9EB-73C9-5B85-E5F3-24E0A19E86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18288" tIns="45720" rIns="0" bIns="45720" rtlCol="0" anchor="t">
            <a:noAutofit/>
          </a:bodyPr>
          <a:lstStyle/>
          <a:p>
            <a:pPr marL="172720" indent="-172720"/>
            <a:r>
              <a:rPr lang="en-US" sz="1600">
                <a:latin typeface="Inter Tight"/>
              </a:rPr>
              <a:t>The comment generator produces a set of documented functions, but we still need to combine them into a complete, documented source file</a:t>
            </a:r>
            <a:endParaRPr lang="en-US" sz="1600"/>
          </a:p>
          <a:p>
            <a:pPr marL="172720" indent="-172720"/>
            <a:r>
              <a:rPr lang="en-US" sz="1600">
                <a:latin typeface="Inter Tight"/>
              </a:rPr>
              <a:t>Need to keep the rest of the code unchanged! Behavior should never differ</a:t>
            </a:r>
            <a:endParaRPr lang="en-US" sz="1600"/>
          </a:p>
          <a:p>
            <a:pPr marL="172720" indent="-172720"/>
            <a:r>
              <a:rPr lang="en-US" sz="1600">
                <a:latin typeface="Inter Tight"/>
              </a:rPr>
              <a:t>We build the output and verify it using</a:t>
            </a:r>
            <a:r>
              <a:rPr lang="en-US" sz="1600">
                <a:solidFill>
                  <a:srgbClr val="EEF5F7"/>
                </a:solidFill>
                <a:latin typeface="Inter Tight"/>
              </a:rPr>
              <a:t> </a:t>
            </a:r>
            <a:r>
              <a:rPr lang="en-US" sz="1600">
                <a:solidFill>
                  <a:schemeClr val="accent2"/>
                </a:solidFill>
                <a:latin typeface="Inter Tight"/>
              </a:rPr>
              <a:t>Tree-sitter</a:t>
            </a:r>
          </a:p>
          <a:p>
            <a:pPr lvl="1" indent="-172720"/>
            <a:r>
              <a:rPr lang="en-US" sz="1600">
                <a:solidFill>
                  <a:schemeClr val="bg1"/>
                </a:solidFill>
                <a:latin typeface="Inter Tight"/>
              </a:rPr>
              <a:t>Function metadata includes </a:t>
            </a:r>
            <a:r>
              <a:rPr lang="en-US" sz="1600">
                <a:solidFill>
                  <a:schemeClr val="accent1"/>
                </a:solidFill>
                <a:latin typeface="Inter Tight"/>
              </a:rPr>
              <a:t>location</a:t>
            </a:r>
            <a:r>
              <a:rPr lang="en-US" sz="1600">
                <a:solidFill>
                  <a:schemeClr val="bg1"/>
                </a:solidFill>
                <a:latin typeface="Inter Tight"/>
              </a:rPr>
              <a:t>, which we use to correctly insert documentation into the new source file</a:t>
            </a:r>
            <a:endParaRPr lang="en-US" sz="1600">
              <a:solidFill>
                <a:schemeClr val="bg1"/>
              </a:solidFill>
            </a:endParaRPr>
          </a:p>
          <a:p>
            <a:pPr lvl="1" indent="-172720"/>
            <a:r>
              <a:rPr lang="en-US" sz="1600">
                <a:solidFill>
                  <a:schemeClr val="bg1"/>
                </a:solidFill>
                <a:latin typeface="Inter Tight"/>
              </a:rPr>
              <a:t>After building a complete output file, we parse it into a new AST</a:t>
            </a:r>
            <a:endParaRPr lang="en-US" sz="1600">
              <a:solidFill>
                <a:schemeClr val="bg1"/>
              </a:solidFill>
            </a:endParaRPr>
          </a:p>
          <a:p>
            <a:pPr lvl="1" indent="-172720"/>
            <a:r>
              <a:rPr lang="en-US" sz="1600">
                <a:solidFill>
                  <a:schemeClr val="bg1"/>
                </a:solidFill>
                <a:latin typeface="Inter Tight"/>
              </a:rPr>
              <a:t>Now, we have an AST for the original source alongside an AST for the new source</a:t>
            </a:r>
          </a:p>
          <a:p>
            <a:pPr lvl="1" indent="-172720"/>
            <a:r>
              <a:rPr lang="en-US" sz="1600">
                <a:solidFill>
                  <a:schemeClr val="bg1"/>
                </a:solidFill>
                <a:latin typeface="Inter Tight"/>
              </a:rPr>
              <a:t>We compare the ASTs, verifying comment nodes are the only difference</a:t>
            </a:r>
            <a:endParaRPr lang="en-US" sz="1600">
              <a:solidFill>
                <a:schemeClr val="bg1"/>
              </a:solidFill>
            </a:endParaRPr>
          </a:p>
          <a:p>
            <a:pPr marL="172720" indent="-172720"/>
            <a:r>
              <a:rPr lang="en-US" sz="1600">
                <a:solidFill>
                  <a:schemeClr val="bg1"/>
                </a:solidFill>
                <a:latin typeface="Inter Tight"/>
              </a:rPr>
              <a:t>Output file is guaranteed to not change behavior</a:t>
            </a:r>
            <a:endParaRPr lang="en-US" sz="1600">
              <a:solidFill>
                <a:schemeClr val="bg1"/>
              </a:solidFill>
            </a:endParaRPr>
          </a:p>
          <a:p>
            <a:pPr marL="1029970" lvl="5"/>
            <a:endParaRPr lang="en-US" sz="1600"/>
          </a:p>
          <a:p>
            <a:pPr marL="172720" indent="-172720"/>
            <a:endParaRPr lang="en-US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32CB8-0888-4B89-1712-32FADE8C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94" y="1075436"/>
            <a:ext cx="3900001" cy="46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47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70893-463D-AD6C-D405-A8F5D6D7D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4702C5A-8A74-3317-FDB9-60ABF7D9327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97075" y="1624715"/>
            <a:ext cx="4340564" cy="4458872"/>
          </a:xfrm>
        </p:spPr>
        <p:txBody>
          <a:bodyPr/>
          <a:lstStyle/>
          <a:p>
            <a:r>
              <a:rPr lang="en-US">
                <a:latin typeface="Inter Tight"/>
              </a:rPr>
              <a:t>   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4E35D-3552-52A1-EA00-ACD74496E3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49060" y="1624715"/>
            <a:ext cx="4340564" cy="4458872"/>
          </a:xfrm>
        </p:spPr>
        <p:txBody>
          <a:bodyPr/>
          <a:lstStyle/>
          <a:p>
            <a:r>
              <a:rPr lang="en-US">
                <a:latin typeface="Inter Tight"/>
              </a:rPr>
              <a:t>   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F12F2C-300E-569A-5601-F45E9F0A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AST Verification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C6CC0-72D6-8EEE-ADBB-E8F6CB151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394" y="2227751"/>
            <a:ext cx="4125057" cy="3450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87F2A-CAE3-D4B9-F2BC-E530FCA67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09" y="2229949"/>
            <a:ext cx="4037134" cy="32040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548DC5-A3D8-3175-52C8-2EF57F350C47}"/>
              </a:ext>
            </a:extLst>
          </p:cNvPr>
          <p:cNvSpPr txBox="1"/>
          <p:nvPr/>
        </p:nvSpPr>
        <p:spPr>
          <a:xfrm>
            <a:off x="2135797" y="6123475"/>
            <a:ext cx="3709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Original undocumented source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AD9645-E610-BC14-FBD0-3EC4784E7631}"/>
              </a:ext>
            </a:extLst>
          </p:cNvPr>
          <p:cNvSpPr txBox="1"/>
          <p:nvPr/>
        </p:nvSpPr>
        <p:spPr>
          <a:xfrm>
            <a:off x="7191374" y="6145456"/>
            <a:ext cx="43393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New documented source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60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BB02E-69BE-6D07-46BC-74CA50641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DD7D813-610A-E841-C5AE-C338D0F304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US">
                <a:latin typeface="Inter Tight"/>
              </a:rPr>
              <a:t>    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3267FF0-2FC0-568A-6E0A-570748DA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Jenkins &amp; LTP Verification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A143EF6-6601-F45B-F294-91CB2226D9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18288" tIns="45720" rIns="0" bIns="45720" rtlCol="0" anchor="t">
            <a:normAutofit/>
          </a:bodyPr>
          <a:lstStyle/>
          <a:p>
            <a:pPr marL="172720" indent="-172720"/>
            <a:r>
              <a:rPr lang="en-US" sz="1800">
                <a:latin typeface="Inter Tight"/>
              </a:rPr>
              <a:t>We deployed the pipeline into Jenkins CI to support development and improve validation</a:t>
            </a:r>
            <a:endParaRPr lang="en-US" sz="1800"/>
          </a:p>
          <a:p>
            <a:pPr lvl="1" indent="-172720"/>
            <a:r>
              <a:rPr lang="en-US" sz="1800">
                <a:latin typeface="Inter Tight"/>
              </a:rPr>
              <a:t>Rapid iteration and testing</a:t>
            </a:r>
          </a:p>
          <a:p>
            <a:pPr lvl="1" indent="-172720"/>
            <a:r>
              <a:rPr lang="en-US" sz="1800">
                <a:latin typeface="Inter Tight"/>
              </a:rPr>
              <a:t>More verification by running tests on newly built kernels</a:t>
            </a:r>
          </a:p>
          <a:p>
            <a:pPr marL="172720" indent="-172720"/>
            <a:r>
              <a:rPr lang="en-US" sz="1800">
                <a:solidFill>
                  <a:srgbClr val="EEF5F7"/>
                </a:solidFill>
                <a:latin typeface="Inter Tight"/>
              </a:rPr>
              <a:t> </a:t>
            </a:r>
            <a:r>
              <a:rPr lang="en-US" sz="1800">
                <a:solidFill>
                  <a:schemeClr val="accent2"/>
                </a:solidFill>
                <a:latin typeface="Inter Tight"/>
              </a:rPr>
              <a:t>LTP (Linux Test Project)</a:t>
            </a:r>
            <a:r>
              <a:rPr lang="en-US" sz="1800">
                <a:latin typeface="Inter Tight"/>
              </a:rPr>
              <a:t> used to run tests on modified subsystems </a:t>
            </a:r>
          </a:p>
          <a:p>
            <a:pPr marL="172720" indent="-172720"/>
            <a:r>
              <a:rPr lang="en-US" sz="1800">
                <a:latin typeface="Inter Tight"/>
              </a:rPr>
              <a:t>Pipeline automation</a:t>
            </a:r>
          </a:p>
          <a:p>
            <a:pPr lvl="1" indent="-172720"/>
            <a:r>
              <a:rPr lang="en-US" sz="1800">
                <a:latin typeface="Inter Tight"/>
              </a:rPr>
              <a:t>User provides source files to document, git information</a:t>
            </a:r>
          </a:p>
          <a:p>
            <a:pPr lvl="1" indent="-172720"/>
            <a:r>
              <a:rPr lang="en-US" sz="1800">
                <a:latin typeface="Inter Tight"/>
              </a:rPr>
              <a:t>Jenkins pipeline produces patch files, binaries and verification results</a:t>
            </a:r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79DFF-182C-39D0-8F23-CB902AA07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563" y="1728055"/>
            <a:ext cx="3819526" cy="3738929"/>
          </a:xfrm>
          <a:prstGeom prst="rect">
            <a:avLst/>
          </a:prstGeom>
        </p:spPr>
      </p:pic>
      <p:pic>
        <p:nvPicPr>
          <p:cNvPr id="4" name="Picture 3" descr="Jenkins Logo PNG Vector (SVG) Free Download">
            <a:extLst>
              <a:ext uri="{FF2B5EF4-FFF2-40B4-BE49-F238E27FC236}">
                <a16:creationId xmlns:a16="http://schemas.microsoft.com/office/drawing/2014/main" id="{9872E0CD-20D7-3B7B-0C26-4ECB13AEF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656" y="4842911"/>
            <a:ext cx="1268680" cy="12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18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B87A5-F189-F381-117A-263767382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D8F636-3E47-649A-C186-627CB5E211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882" y="2876765"/>
            <a:ext cx="7958274" cy="1093184"/>
          </a:xfrm>
        </p:spPr>
        <p:txBody>
          <a:bodyPr/>
          <a:lstStyle/>
          <a:p>
            <a:r>
              <a:rPr lang="en-US">
                <a:latin typeface="Inter SemiBold"/>
              </a:rPr>
              <a:t>Results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81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8E703-3BCE-D46F-5C75-ECF95F1E9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CE2B677-4EC3-5625-3899-AF5F03C9FF8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97075" y="1224993"/>
            <a:ext cx="5183624" cy="4800600"/>
          </a:xfrm>
        </p:spPr>
        <p:txBody>
          <a:bodyPr/>
          <a:lstStyle/>
          <a:p>
            <a:r>
              <a:rPr lang="en-US">
                <a:latin typeface="Inter Tight"/>
              </a:rPr>
              <a:t>   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FB2519-C387-9BA4-9B6D-CC0AE751F53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5999" y="1224993"/>
            <a:ext cx="5183625" cy="4800600"/>
          </a:xfrm>
        </p:spPr>
        <p:txBody>
          <a:bodyPr/>
          <a:lstStyle/>
          <a:p>
            <a:r>
              <a:rPr lang="en-US">
                <a:latin typeface="Inter Tight"/>
              </a:rPr>
              <a:t>   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7CD59B-D431-0FFE-EB86-30B0B1697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Test Run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CF922-DB86-8BDA-F4BE-BFB84DF081A2}"/>
              </a:ext>
            </a:extLst>
          </p:cNvPr>
          <p:cNvSpPr txBox="1"/>
          <p:nvPr/>
        </p:nvSpPr>
        <p:spPr>
          <a:xfrm>
            <a:off x="1563328" y="6145456"/>
            <a:ext cx="3709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Original undocumented source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464ED-40A4-1625-6B11-BE780DE53EEF}"/>
              </a:ext>
            </a:extLst>
          </p:cNvPr>
          <p:cNvSpPr txBox="1"/>
          <p:nvPr/>
        </p:nvSpPr>
        <p:spPr>
          <a:xfrm>
            <a:off x="7719881" y="6145456"/>
            <a:ext cx="29087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Documented function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6A700-09FA-9B56-E919-F4A801513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5" y="1849596"/>
            <a:ext cx="4929611" cy="3483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258420-25AE-9544-818C-17D066D49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55" y="1687622"/>
            <a:ext cx="5007463" cy="39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15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9FD06-62F0-A9DA-A7BD-411EA1CF4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4779C263-26FE-4841-FC03-A0E7FEE5C7F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97075" y="1224993"/>
            <a:ext cx="5183624" cy="4800600"/>
          </a:xfrm>
        </p:spPr>
        <p:txBody>
          <a:bodyPr/>
          <a:lstStyle/>
          <a:p>
            <a:r>
              <a:rPr lang="en-US">
                <a:latin typeface="Inter Tight"/>
              </a:rPr>
              <a:t>   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C260863-1613-D336-DB89-28168885997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5999" y="1224993"/>
            <a:ext cx="5183625" cy="4800600"/>
          </a:xfrm>
        </p:spPr>
        <p:txBody>
          <a:bodyPr/>
          <a:lstStyle/>
          <a:p>
            <a:r>
              <a:rPr lang="en-US">
                <a:latin typeface="Inter Tight"/>
              </a:rPr>
              <a:t>   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E2D1F0-1524-5049-70B8-6BF65078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Test Run (cont.)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8DF00F-29B8-F970-3B9F-E2A0F97E48B1}"/>
              </a:ext>
            </a:extLst>
          </p:cNvPr>
          <p:cNvSpPr txBox="1"/>
          <p:nvPr/>
        </p:nvSpPr>
        <p:spPr>
          <a:xfrm>
            <a:off x="1985211" y="6138129"/>
            <a:ext cx="3709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Documented function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645BA-D876-1841-19A7-42DE80534CD0}"/>
              </a:ext>
            </a:extLst>
          </p:cNvPr>
          <p:cNvSpPr txBox="1"/>
          <p:nvPr/>
        </p:nvSpPr>
        <p:spPr>
          <a:xfrm>
            <a:off x="8037105" y="6138129"/>
            <a:ext cx="23568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Resulting patch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C0EF4-8D17-523F-1160-9360FF50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945" y="1693307"/>
            <a:ext cx="4943881" cy="3908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8253E6-DCF2-E575-EB5E-B16772435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24" y="1708592"/>
            <a:ext cx="5023574" cy="392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29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8C2F9-8F25-51FA-2893-6123C74ED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05B830E-B2AD-1909-7DC8-C1405772DD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0D41C7EF-5DA9-E450-7F7C-C1647C273D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1CDA667A-2518-26FA-2AD8-F48F2046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Model Comparison Results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9532E1-E426-9A0A-B284-9D878F8F2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332" y="4180309"/>
            <a:ext cx="4007499" cy="15220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3457E7-BEDE-DAD3-C933-2C19C9E0D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985" y="796018"/>
            <a:ext cx="3727969" cy="2241291"/>
          </a:xfrm>
          <a:prstGeom prst="rect">
            <a:avLst/>
          </a:prstGeom>
        </p:spPr>
      </p:pic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F7B4FB1-9A72-4EA5-B71D-78598E0EF07F}"/>
              </a:ext>
            </a:extLst>
          </p:cNvPr>
          <p:cNvSpPr txBox="1">
            <a:spLocks/>
          </p:cNvSpPr>
          <p:nvPr/>
        </p:nvSpPr>
        <p:spPr>
          <a:xfrm>
            <a:off x="702888" y="1291663"/>
            <a:ext cx="6325037" cy="5014767"/>
          </a:xfrm>
          <a:prstGeom prst="rect">
            <a:avLst/>
          </a:prstGeom>
        </p:spPr>
        <p:txBody>
          <a:bodyPr vert="horz" wrap="square" lIns="18288" tIns="45720" rIns="0" bIns="45720" rtlCol="0" anchor="t">
            <a:normAutofit lnSpcReduction="10000"/>
          </a:bodyPr>
          <a:lstStyle>
            <a:lvl1pPr marL="173038" indent="-173038" algn="l" defTabSz="4572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•"/>
              <a:tabLst/>
              <a:defRPr sz="1400" b="0" i="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346075" indent="-173038" algn="l" defTabSz="4572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System Font Regular"/>
              <a:buChar char="◦"/>
              <a:tabLst/>
              <a:defRPr sz="1400" b="0" i="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514350" indent="-168275" algn="l" defTabSz="4572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stem Font Regular"/>
              <a:buChar char="▸"/>
              <a:tabLst/>
              <a:defRPr sz="1400" b="0" i="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687388" indent="-173038" algn="l" defTabSz="4572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◈"/>
              <a:tabLst/>
              <a:defRPr sz="1400" b="0" i="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862013" indent="-1746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System Font Regular"/>
              <a:buChar char="✦"/>
              <a:tabLst/>
              <a:defRPr sz="1400" b="0" i="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1030288" indent="-168275" algn="l" defTabSz="457200" rtl="0" eaLnBrk="1" latinLnBrk="0" hangingPunct="1">
              <a:spcBef>
                <a:spcPct val="20000"/>
              </a:spcBef>
              <a:buSzPct val="90000"/>
              <a:buFont typeface="System Font Regular"/>
              <a:buChar char="✧"/>
              <a:tabLst/>
              <a:defRPr sz="1400" b="0" i="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20" indent="-172720"/>
            <a:r>
              <a:rPr lang="en-US">
                <a:latin typeface="Inter Tight"/>
              </a:rPr>
              <a:t>Open-source models match closed-source performance</a:t>
            </a:r>
          </a:p>
          <a:p>
            <a:pPr lvl="1" indent="-172720"/>
            <a:r>
              <a:rPr lang="en-US">
                <a:latin typeface="Inter Tight"/>
              </a:rPr>
              <a:t>Llama 3 and StarCoder2 performed comparably to the GPT models in the high-level documentation tasks</a:t>
            </a:r>
          </a:p>
          <a:p>
            <a:pPr lvl="1" indent="-172720"/>
            <a:r>
              <a:rPr lang="en-US">
                <a:latin typeface="Inter Tight"/>
              </a:rPr>
              <a:t>Completeness scores demonstrated minimal performance gaps across model families</a:t>
            </a:r>
          </a:p>
          <a:p>
            <a:pPr marL="172720" indent="-172720"/>
            <a:r>
              <a:rPr lang="en-US">
                <a:latin typeface="Inter Tight"/>
              </a:rPr>
              <a:t>No strong link between metrics and documentation quality</a:t>
            </a:r>
            <a:endParaRPr lang="en-US"/>
          </a:p>
          <a:p>
            <a:pPr lvl="1" indent="-172720"/>
            <a:r>
              <a:rPr lang="en-US">
                <a:latin typeface="Inter Tight"/>
              </a:rPr>
              <a:t>No correlation between parameters, size, or speed and documentation accuracy</a:t>
            </a:r>
          </a:p>
          <a:p>
            <a:pPr lvl="1" indent="-172720"/>
            <a:r>
              <a:rPr lang="en-US">
                <a:latin typeface="Inter Tight"/>
              </a:rPr>
              <a:t>Qualitative metrics remained the most reliable indicators</a:t>
            </a:r>
          </a:p>
          <a:p>
            <a:pPr marL="172720" indent="-172720"/>
            <a:r>
              <a:rPr lang="en-US">
                <a:latin typeface="Inter Tight"/>
              </a:rPr>
              <a:t>Three main models were all viable candidates</a:t>
            </a:r>
            <a:endParaRPr lang="en-US"/>
          </a:p>
          <a:p>
            <a:pPr lvl="1" indent="-172720"/>
            <a:r>
              <a:rPr lang="en-US">
                <a:latin typeface="Inter Tight"/>
              </a:rPr>
              <a:t>Llama, </a:t>
            </a:r>
            <a:r>
              <a:rPr lang="en-US" err="1">
                <a:latin typeface="Inter Tight"/>
              </a:rPr>
              <a:t>StarCode</a:t>
            </a:r>
            <a:r>
              <a:rPr lang="en-US">
                <a:latin typeface="Inter Tight"/>
              </a:rPr>
              <a:t>, and </a:t>
            </a:r>
            <a:r>
              <a:rPr lang="en-US" err="1">
                <a:latin typeface="Inter Tight"/>
              </a:rPr>
              <a:t>Devstral</a:t>
            </a:r>
            <a:r>
              <a:rPr lang="en-US">
                <a:latin typeface="Inter Tight"/>
              </a:rPr>
              <a:t> were all roughly consistent</a:t>
            </a:r>
          </a:p>
          <a:p>
            <a:pPr lvl="1" indent="-172720"/>
            <a:r>
              <a:rPr lang="en-US">
                <a:latin typeface="Inter Tight"/>
              </a:rPr>
              <a:t>All demonstrated maturity and capabilities for document-related LLM tasks</a:t>
            </a:r>
          </a:p>
          <a:p>
            <a:pPr marL="172720" indent="-172720"/>
            <a:r>
              <a:rPr lang="en-US" err="1">
                <a:latin typeface="Inter Tight"/>
              </a:rPr>
              <a:t>Devstral</a:t>
            </a:r>
            <a:r>
              <a:rPr lang="en-US">
                <a:latin typeface="Inter Tight"/>
              </a:rPr>
              <a:t> showed highest validity in testing</a:t>
            </a:r>
          </a:p>
          <a:p>
            <a:pPr lvl="1" indent="-172720"/>
            <a:r>
              <a:rPr lang="en-US">
                <a:latin typeface="Inter Tight"/>
              </a:rPr>
              <a:t>Produced most syntactically correct outputs</a:t>
            </a:r>
          </a:p>
          <a:p>
            <a:pPr lvl="1" indent="-172720"/>
            <a:r>
              <a:rPr lang="en-US">
                <a:latin typeface="Inter Tight"/>
              </a:rPr>
              <a:t>Outperformed Llama 3.2 and StarCoder2 despite higher resource usage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CA5BE7-9B79-7D10-72D0-F47D6C16D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9177"/>
              </p:ext>
            </p:extLst>
          </p:nvPr>
        </p:nvGraphicFramePr>
        <p:xfrm>
          <a:off x="7540068" y="4151376"/>
          <a:ext cx="4194344" cy="157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28">
                  <a:extLst>
                    <a:ext uri="{9D8B030D-6E8A-4147-A177-3AD203B41FA5}">
                      <a16:colId xmlns:a16="http://schemas.microsoft.com/office/drawing/2014/main" val="1282464150"/>
                    </a:ext>
                  </a:extLst>
                </a:gridCol>
                <a:gridCol w="932599">
                  <a:extLst>
                    <a:ext uri="{9D8B030D-6E8A-4147-A177-3AD203B41FA5}">
                      <a16:colId xmlns:a16="http://schemas.microsoft.com/office/drawing/2014/main" val="2922055267"/>
                    </a:ext>
                  </a:extLst>
                </a:gridCol>
                <a:gridCol w="901024">
                  <a:extLst>
                    <a:ext uri="{9D8B030D-6E8A-4147-A177-3AD203B41FA5}">
                      <a16:colId xmlns:a16="http://schemas.microsoft.com/office/drawing/2014/main" val="3336725789"/>
                    </a:ext>
                  </a:extLst>
                </a:gridCol>
                <a:gridCol w="782293">
                  <a:extLst>
                    <a:ext uri="{9D8B030D-6E8A-4147-A177-3AD203B41FA5}">
                      <a16:colId xmlns:a16="http://schemas.microsoft.com/office/drawing/2014/main" val="948659323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r>
                        <a:rPr lang="en-US" sz="1050"/>
                        <a:t>Model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StarCoder2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Llama 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err="1"/>
                        <a:t>Devstral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972544"/>
                  </a:ext>
                </a:extLst>
              </a:tr>
              <a:tr h="279918">
                <a:tc>
                  <a:txBody>
                    <a:bodyPr/>
                    <a:lstStyle/>
                    <a:p>
                      <a:r>
                        <a:rPr lang="en-US" sz="1050"/>
                        <a:t>GPU Usage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98.5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505099"/>
                  </a:ext>
                </a:extLst>
              </a:tr>
              <a:tr h="279918">
                <a:tc>
                  <a:txBody>
                    <a:bodyPr/>
                    <a:lstStyle/>
                    <a:p>
                      <a:r>
                        <a:rPr lang="en-US" sz="1050"/>
                        <a:t>GPU VRAM (GB)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16.5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369298"/>
                  </a:ext>
                </a:extLst>
              </a:tr>
              <a:tr h="287693">
                <a:tc>
                  <a:txBody>
                    <a:bodyPr/>
                    <a:lstStyle/>
                    <a:p>
                      <a:r>
                        <a:rPr lang="en-US" sz="1050"/>
                        <a:t>Time to Completion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8.33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84427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050"/>
                        <a:t>Valid Responses (x/32)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73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08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DFA849-822B-3726-EB15-AC032741A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882" y="2876765"/>
            <a:ext cx="7958274" cy="1093184"/>
          </a:xfrm>
        </p:spPr>
        <p:txBody>
          <a:bodyPr/>
          <a:lstStyle/>
          <a:p>
            <a:r>
              <a:rPr lang="en-US">
                <a:latin typeface="Inter SemiBold"/>
              </a:rPr>
              <a:t>Next Steps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90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EF755-F486-7A27-8DEB-6A938C301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6350-A8D8-9373-64A8-45310C1CF6E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vert="horz" wrap="square" lIns="18288" tIns="45720" rIns="0" bIns="45720" numCol="1" spcCol="457200" rtlCol="0" anchor="t">
            <a:normAutofit/>
          </a:bodyPr>
          <a:lstStyle/>
          <a:p>
            <a:pPr marL="172720" indent="-172720"/>
            <a:r>
              <a:rPr lang="en-US" sz="1800" dirty="0">
                <a:solidFill>
                  <a:schemeClr val="accent2"/>
                </a:solidFill>
                <a:latin typeface="Inter Tight"/>
              </a:rPr>
              <a:t>Model limitations</a:t>
            </a:r>
            <a:endParaRPr lang="en-US" sz="1800" dirty="0">
              <a:solidFill>
                <a:schemeClr val="accent2"/>
              </a:solidFill>
            </a:endParaRPr>
          </a:p>
          <a:p>
            <a:pPr lvl="1" indent="-172720"/>
            <a:r>
              <a:rPr lang="en-US" sz="1800" dirty="0">
                <a:latin typeface="Inter Tight"/>
              </a:rPr>
              <a:t>Inconsistent mapping between natural-language and kernel-level code</a:t>
            </a:r>
            <a:endParaRPr lang="en-US" sz="1800" dirty="0"/>
          </a:p>
          <a:p>
            <a:pPr lvl="1" indent="-172720"/>
            <a:r>
              <a:rPr lang="en-US" sz="1800" dirty="0">
                <a:latin typeface="Inter Tight"/>
              </a:rPr>
              <a:t>Difficulty maintaining context across large, multi-file subsystems</a:t>
            </a:r>
          </a:p>
          <a:p>
            <a:pPr marL="172720" indent="-172720"/>
            <a:r>
              <a:rPr lang="en-US" sz="1800" dirty="0">
                <a:solidFill>
                  <a:schemeClr val="accent2"/>
                </a:solidFill>
                <a:latin typeface="Inter Tight"/>
              </a:rPr>
              <a:t>Technical gaps</a:t>
            </a:r>
          </a:p>
          <a:p>
            <a:pPr lvl="1" indent="-172720"/>
            <a:r>
              <a:rPr lang="en-US" sz="1800" dirty="0">
                <a:latin typeface="Inter Tight"/>
              </a:rPr>
              <a:t>Requirements to code traceability not fully automated end-to-end</a:t>
            </a:r>
            <a:endParaRPr lang="en-US" sz="1800" dirty="0"/>
          </a:p>
          <a:p>
            <a:pPr lvl="1" indent="-172720"/>
            <a:r>
              <a:rPr lang="en-US" sz="1800" dirty="0">
                <a:latin typeface="Inter Tight"/>
              </a:rPr>
              <a:t>No reliable SPDX relationship extraction or metadata generation</a:t>
            </a:r>
            <a:endParaRPr lang="en-US" dirty="0"/>
          </a:p>
          <a:p>
            <a:pPr marL="172720" indent="-172720"/>
            <a:r>
              <a:rPr lang="en-US" sz="1800" dirty="0">
                <a:solidFill>
                  <a:schemeClr val="accent2"/>
                </a:solidFill>
                <a:latin typeface="Inter Tight"/>
              </a:rPr>
              <a:t>Operational constraints</a:t>
            </a:r>
          </a:p>
          <a:p>
            <a:pPr lvl="1" indent="-172720"/>
            <a:r>
              <a:rPr lang="en-US" sz="1800" dirty="0">
                <a:latin typeface="Inter Tight"/>
              </a:rPr>
              <a:t>Heavy SME involvement still required for validation</a:t>
            </a:r>
          </a:p>
          <a:p>
            <a:pPr lvl="1" indent="-172720"/>
            <a:r>
              <a:rPr lang="en-US" sz="1800" dirty="0">
                <a:latin typeface="Inter Tight"/>
              </a:rPr>
              <a:t>Training require kernel-specific datasets that are still being gathered and worked on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0C641-77C8-34E6-9D24-4D7DF58F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Current Limitations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6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77DE5-E31A-5C22-656B-9C57B4A69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3175-A242-630E-3D11-8DD131C9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Acknowledgements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DA987FC-9DDD-FDDF-7B44-B5B216F32F2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>
                <a:latin typeface="Inter Tight"/>
              </a:rPr>
              <a:t>Community Thanks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0784734-DC32-E4F7-BF53-E815CDD143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613" y="1927667"/>
            <a:ext cx="4808467" cy="3243840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172720" indent="-172720"/>
            <a:r>
              <a:rPr lang="en-US" sz="1400">
                <a:latin typeface="Inter Tight"/>
              </a:rPr>
              <a:t>Steven </a:t>
            </a:r>
            <a:r>
              <a:rPr lang="en-US" sz="1400" err="1">
                <a:latin typeface="Inter Tight"/>
              </a:rPr>
              <a:t>Rostedt</a:t>
            </a:r>
            <a:r>
              <a:rPr lang="en-US" sz="1400">
                <a:latin typeface="Inter Tight"/>
              </a:rPr>
              <a:t> for kernel documentation validity feedback </a:t>
            </a:r>
            <a:endParaRPr lang="en-US" sz="1400"/>
          </a:p>
          <a:p>
            <a:pPr marL="172720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The ELISA team for the insightful discussions and effort that helped spark this investigation</a:t>
            </a:r>
            <a:endParaRPr lang="en-US" sz="1400"/>
          </a:p>
          <a:p>
            <a:pPr marL="172720" indent="-172720"/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212B5E7-DD8A-5DBF-2D68-9EE7D339E83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>
                <a:latin typeface="Inter Tight"/>
              </a:rPr>
              <a:t>Safe Systems with Linux </a:t>
            </a:r>
            <a:r>
              <a:rPr lang="en-US" err="1">
                <a:latin typeface="Inter Tight"/>
              </a:rPr>
              <a:t>Microconference</a:t>
            </a:r>
            <a:endParaRPr lang="en-US" err="1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61762A1-21C3-5EC4-998F-0942BA299F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93269" y="1932339"/>
            <a:ext cx="4808467" cy="3239168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172720" indent="-172720"/>
            <a:r>
              <a:rPr lang="en-US" sz="1400">
                <a:latin typeface="Inter Tight"/>
              </a:rPr>
              <a:t>Tomorrow starting at 10:00 AM in Hall B4 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Aspects of Dependable Linux Systems 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NVIDIA Approach for Achieving ASIL B Qualified Linux 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Applying Program Verification to Linux Kernel Code 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Defining and maintaining requirements in the Linux Kernel 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 err="1">
                <a:latin typeface="Inter Tight"/>
              </a:rPr>
              <a:t>KUnit</a:t>
            </a:r>
            <a:r>
              <a:rPr lang="en-US" sz="1400">
                <a:latin typeface="Inter Tight"/>
              </a:rPr>
              <a:t> Testing Insufficiencies 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Exploring possibilities for integrating </a:t>
            </a:r>
            <a:r>
              <a:rPr lang="en-US" sz="1400" err="1">
                <a:latin typeface="Inter Tight"/>
              </a:rPr>
              <a:t>StrictDoc</a:t>
            </a:r>
            <a:r>
              <a:rPr lang="en-US" sz="1400">
                <a:latin typeface="Inter Tight"/>
              </a:rPr>
              <a:t> with ELISA's requirements template approach for the Linux kernel 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BASIL: Open-Source Traceability for Safety-Critical Systems 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Tooling and Sharing Traceability Discussion</a:t>
            </a:r>
            <a:endParaRPr lang="en-US" sz="1400"/>
          </a:p>
          <a:p>
            <a:pPr marL="172720" indent="-17272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42B47-87BE-477E-CDD2-AB3BCBFF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0" y="3278907"/>
            <a:ext cx="4805205" cy="17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28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9B2D8-43C9-3FA6-DD0E-C285EF01D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8AD25-543E-F3E2-1372-652B6E85E6E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vert="horz" wrap="square" lIns="18288" tIns="45720" rIns="0" bIns="45720" numCol="1" spcCol="457200" rtlCol="0" anchor="t">
            <a:normAutofit/>
          </a:bodyPr>
          <a:lstStyle/>
          <a:p>
            <a:pPr marL="172720" indent="-172720"/>
            <a:r>
              <a:rPr lang="en-US" sz="1600" dirty="0">
                <a:solidFill>
                  <a:schemeClr val="accent2"/>
                </a:solidFill>
                <a:latin typeface="Inter Tight"/>
              </a:rPr>
              <a:t>Further prompt refinement</a:t>
            </a:r>
            <a:endParaRPr lang="en-US" sz="1600" dirty="0">
              <a:solidFill>
                <a:schemeClr val="accent2"/>
              </a:solidFill>
            </a:endParaRPr>
          </a:p>
          <a:p>
            <a:pPr lvl="1" indent="-172720"/>
            <a:r>
              <a:rPr lang="en-US" sz="1600" dirty="0">
                <a:latin typeface="Inter Tight"/>
              </a:rPr>
              <a:t>Improve prompt specifically for code generation, summarization, and compliance tasks</a:t>
            </a:r>
            <a:endParaRPr lang="en-US" sz="1600" dirty="0"/>
          </a:p>
          <a:p>
            <a:pPr lvl="1" indent="-172720"/>
            <a:r>
              <a:rPr lang="en-US" sz="1600" dirty="0">
                <a:latin typeface="Inter Tight"/>
              </a:rPr>
              <a:t>Address known failure patterns (hallucinations, ambiguity, and edge-case handling)</a:t>
            </a:r>
          </a:p>
          <a:p>
            <a:pPr marL="172720" indent="-172720"/>
            <a:r>
              <a:rPr lang="en-US" sz="1600" dirty="0">
                <a:solidFill>
                  <a:schemeClr val="accent2"/>
                </a:solidFill>
                <a:latin typeface="Inter Tight"/>
              </a:rPr>
              <a:t>Investigate multiple training pathways</a:t>
            </a:r>
          </a:p>
          <a:p>
            <a:pPr lvl="1" indent="-172720"/>
            <a:r>
              <a:rPr lang="en-US" sz="1600" dirty="0">
                <a:latin typeface="Inter Tight"/>
              </a:rPr>
              <a:t>Compare LLM fine-tuning, real time look up, and hybrid approaches</a:t>
            </a:r>
            <a:endParaRPr lang="en-US" sz="1600" dirty="0"/>
          </a:p>
          <a:p>
            <a:pPr lvl="1" indent="-172720"/>
            <a:r>
              <a:rPr lang="en-US" sz="1600" dirty="0">
                <a:latin typeface="Inter Tight"/>
              </a:rPr>
              <a:t>Benchmark further to identify best performing LLMs</a:t>
            </a:r>
          </a:p>
          <a:p>
            <a:pPr marL="172720" indent="-172720"/>
            <a:r>
              <a:rPr lang="en-US" sz="1600" dirty="0">
                <a:solidFill>
                  <a:schemeClr val="accent2"/>
                </a:solidFill>
                <a:latin typeface="Inter Tight"/>
              </a:rPr>
              <a:t>Ongoing collaboration with maintainers</a:t>
            </a:r>
          </a:p>
          <a:p>
            <a:pPr lvl="1" indent="-172720"/>
            <a:r>
              <a:rPr lang="en-US" sz="1600" dirty="0">
                <a:latin typeface="Inter Tight"/>
              </a:rPr>
              <a:t>Validate generated output formatting, structure, and correctness</a:t>
            </a:r>
          </a:p>
          <a:p>
            <a:pPr lvl="1" indent="-172720"/>
            <a:r>
              <a:rPr lang="en-US" sz="1600" dirty="0">
                <a:latin typeface="Inter Tight"/>
              </a:rPr>
              <a:t>Incorporate upstream feedback into model to reduce reviewer workload and rework cycles</a:t>
            </a:r>
          </a:p>
          <a:p>
            <a:pPr marL="172720" indent="-172720"/>
            <a:r>
              <a:rPr lang="en-US" sz="1600" dirty="0">
                <a:solidFill>
                  <a:schemeClr val="accent2"/>
                </a:solidFill>
                <a:latin typeface="Inter Tight"/>
              </a:rPr>
              <a:t>SPDX-driven requirement tracing</a:t>
            </a:r>
            <a:endParaRPr lang="en-US" sz="1600" dirty="0">
              <a:solidFill>
                <a:schemeClr val="accent2"/>
              </a:solidFill>
            </a:endParaRPr>
          </a:p>
          <a:p>
            <a:pPr lvl="1" indent="-172720"/>
            <a:r>
              <a:rPr lang="en-US" sz="1600" dirty="0">
                <a:latin typeface="Inter Tight"/>
              </a:rPr>
              <a:t>Generate SPDX metadata tied to code regions</a:t>
            </a:r>
          </a:p>
          <a:p>
            <a:pPr lvl="1" indent="-172720"/>
            <a:r>
              <a:rPr lang="en-US" sz="1600" dirty="0">
                <a:latin typeface="Inter Tight"/>
              </a:rPr>
              <a:t>Establish traceability from requirements to code blocks all the way to SPDX artifacts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A2CD1-B56E-AC5E-D62A-AACA08FC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Next Steps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97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7C1DD-3307-583E-A0FA-C0BB5C83F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621704-A7F7-B44F-027F-4F15F7173D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599798" y="1484640"/>
            <a:ext cx="2319164" cy="2288232"/>
          </a:xfrm>
        </p:spPr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FDE7770A-5971-09B7-B899-53FF1DDA20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err="1">
                <a:latin typeface="Inter Tight"/>
              </a:rPr>
              <a:t>lamacoop-docgen</a:t>
            </a:r>
            <a:endParaRPr lang="en-US" err="1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396E960E-7E24-DBA7-1647-C953C4781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pPr marL="172720" indent="-172720"/>
            <a:r>
              <a:rPr lang="en-US">
                <a:latin typeface="Inter Tight"/>
              </a:rPr>
              <a:t>Python scripts for automating code documentation using LLMs</a:t>
            </a:r>
          </a:p>
          <a:p>
            <a:pPr marL="172720" indent="-172720">
              <a:lnSpc>
                <a:spcPct val="113999"/>
              </a:lnSpc>
            </a:pPr>
            <a:r>
              <a:rPr lang="en-US">
                <a:latin typeface="Inter Tight"/>
              </a:rPr>
              <a:t>Open to contributors of all experience levels</a:t>
            </a:r>
          </a:p>
          <a:p>
            <a:pPr marL="172720" indent="-172720">
              <a:lnSpc>
                <a:spcPct val="113999"/>
              </a:lnSpc>
            </a:pPr>
            <a:r>
              <a:rPr lang="en-US">
                <a:latin typeface="Inter Tight"/>
              </a:rPr>
              <a:t>https://github.com/vesllc/lamacoop-docgen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0303769-B972-AE4F-A9F4-38699E048F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err="1">
                <a:latin typeface="Inter Tight"/>
              </a:rPr>
              <a:t>lamacoop-jenkins</a:t>
            </a:r>
            <a:endParaRPr lang="en-US" err="1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82164C6-21B7-DF6E-2C01-E73E52A9954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pPr marL="172720" indent="-172720"/>
            <a:r>
              <a:rPr lang="en-US">
                <a:latin typeface="Inter Tight"/>
              </a:rPr>
              <a:t>Jenkins pipeline script used to automate build, test, and deployment processes</a:t>
            </a:r>
          </a:p>
          <a:p>
            <a:pPr marL="172720" indent="-172720">
              <a:lnSpc>
                <a:spcPct val="113999"/>
              </a:lnSpc>
            </a:pPr>
            <a:r>
              <a:rPr lang="en-US">
                <a:solidFill>
                  <a:srgbClr val="1E2A43"/>
                </a:solidFill>
                <a:latin typeface="Inter Tight"/>
              </a:rPr>
              <a:t>Open to contributors of all experience levels</a:t>
            </a:r>
          </a:p>
          <a:p>
            <a:pPr marL="172720" indent="-172720">
              <a:lnSpc>
                <a:spcPct val="113999"/>
              </a:lnSpc>
            </a:pPr>
            <a:r>
              <a:rPr lang="en-US">
                <a:solidFill>
                  <a:srgbClr val="1E2A43"/>
                </a:solidFill>
                <a:latin typeface="Inter Tight"/>
              </a:rPr>
              <a:t>https://github.com/vesllc/lamacoop-jenkins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CC4744-DCB2-378A-761C-2A3CBCC5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GitHub Repos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CB62AB0-4880-D64B-2CF1-56C14F6F8EC1}"/>
              </a:ext>
            </a:extLst>
          </p:cNvPr>
          <p:cNvSpPr txBox="1">
            <a:spLocks/>
          </p:cNvSpPr>
          <p:nvPr/>
        </p:nvSpPr>
        <p:spPr>
          <a:xfrm>
            <a:off x="7301452" y="1489189"/>
            <a:ext cx="2319164" cy="2288232"/>
          </a:xfrm>
          <a:prstGeom prst="roundRect">
            <a:avLst>
              <a:gd name="adj" fmla="val 6817"/>
            </a:avLst>
          </a:prstGeom>
          <a:pattFill prst="lgGrid">
            <a:fgClr>
              <a:schemeClr val="tx2"/>
            </a:fgClr>
            <a:bgClr>
              <a:srgbClr val="0F1623"/>
            </a:bgClr>
          </a:pattFill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49000">
                  <a:schemeClr val="accent2"/>
                </a:gs>
              </a:gsLst>
              <a:lin ang="2700000" scaled="1"/>
              <a:tileRect/>
            </a:gradFill>
          </a:ln>
          <a:effectLst>
            <a:innerShdw blurRad="261573">
              <a:schemeClr val="tx2">
                <a:alpha val="50093"/>
              </a:scheme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2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</a:t>
            </a:r>
          </a:p>
        </p:txBody>
      </p:sp>
      <p:pic>
        <p:nvPicPr>
          <p:cNvPr id="2" name="Picture 1" descr="File:Jenkins logo.svg - Wikimedia Commons">
            <a:extLst>
              <a:ext uri="{FF2B5EF4-FFF2-40B4-BE49-F238E27FC236}">
                <a16:creationId xmlns:a16="http://schemas.microsoft.com/office/drawing/2014/main" id="{50EC5EBA-B1CF-C2DC-F335-942E7CDDA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669" y="1534842"/>
            <a:ext cx="1605888" cy="2207452"/>
          </a:xfrm>
          <a:prstGeom prst="rect">
            <a:avLst/>
          </a:prstGeom>
        </p:spPr>
      </p:pic>
      <p:pic>
        <p:nvPicPr>
          <p:cNvPr id="5" name="Picture 4" descr="Linux and Python">
            <a:extLst>
              <a:ext uri="{FF2B5EF4-FFF2-40B4-BE49-F238E27FC236}">
                <a16:creationId xmlns:a16="http://schemas.microsoft.com/office/drawing/2014/main" id="{0847C6D3-1DDA-71A0-029B-4D75BA28E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818" y="1572762"/>
            <a:ext cx="1730992" cy="2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80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26ED7-F454-0185-9535-55042724E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2E7E19-7F77-30DC-912D-EE101C5931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882" y="2876765"/>
            <a:ext cx="7958274" cy="1093184"/>
          </a:xfrm>
        </p:spPr>
        <p:txBody>
          <a:bodyPr/>
          <a:lstStyle/>
          <a:p>
            <a:r>
              <a:rPr lang="en-US">
                <a:latin typeface="Inter SemiBold"/>
              </a:rPr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85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DC49650-B9D4-6A0D-4045-A6818A8041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r="1412"/>
          <a:stretch/>
        </p:blipFill>
        <p:spPr/>
      </p:pic>
      <p:sp>
        <p:nvSpPr>
          <p:cNvPr id="4" name="Title 12">
            <a:extLst>
              <a:ext uri="{FF2B5EF4-FFF2-40B4-BE49-F238E27FC236}">
                <a16:creationId xmlns:a16="http://schemas.microsoft.com/office/drawing/2014/main" id="{9861C3FA-157F-35FC-268E-2353337F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98" y="2055187"/>
            <a:ext cx="6325037" cy="526298"/>
          </a:xfrm>
          <a:prstGeom prst="rect">
            <a:avLst/>
          </a:prstGeom>
        </p:spPr>
        <p:txBody>
          <a:bodyPr/>
          <a:lstStyle/>
          <a:p>
            <a:r>
              <a:rPr lang="en-US" sz="660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Thank You.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E7C274-32A9-B6A8-3F4E-5D6BD3B3AAA2}"/>
              </a:ext>
            </a:extLst>
          </p:cNvPr>
          <p:cNvGrpSpPr/>
          <p:nvPr/>
        </p:nvGrpSpPr>
        <p:grpSpPr>
          <a:xfrm>
            <a:off x="873792" y="3209992"/>
            <a:ext cx="5441999" cy="671659"/>
            <a:chOff x="1223990" y="3398555"/>
            <a:chExt cx="5441999" cy="6716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981C16-CB2D-D2CF-F4A2-92ADCE9BF3C0}"/>
                </a:ext>
              </a:extLst>
            </p:cNvPr>
            <p:cNvSpPr txBox="1">
              <a:spLocks/>
            </p:cNvSpPr>
            <p:nvPr/>
          </p:nvSpPr>
          <p:spPr>
            <a:xfrm>
              <a:off x="1514475" y="3398555"/>
              <a:ext cx="5151514" cy="6716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u="none" strike="noStrike" kern="1200" cap="none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ves.solutions</a:t>
              </a:r>
              <a:endParaRPr kumimoji="0" lang="en-US" sz="1200" b="1" u="none" strike="noStrike" kern="1200" cap="none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Inter Tight SemiBold" pitchFamily="2" charset="0"/>
                <a:ea typeface="Inter Tight SemiBold" pitchFamily="2" charset="0"/>
                <a:cs typeface="Inter Tight SemiBold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1200" b="1" err="1">
                  <a:solidFill>
                    <a:schemeClr val="bg2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info@ves.solutions</a:t>
              </a:r>
              <a:endParaRPr lang="en-US" sz="1200" b="1">
                <a:solidFill>
                  <a:schemeClr val="bg2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endParaRPr>
            </a:p>
            <a:p>
              <a:pPr>
                <a:lnSpc>
                  <a:spcPct val="125000"/>
                </a:lnSpc>
                <a:defRPr/>
              </a:pPr>
              <a:r>
                <a:rPr lang="en-US" sz="1200" b="1">
                  <a:solidFill>
                    <a:schemeClr val="bg2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6180 Guardian </a:t>
              </a:r>
              <a:r>
                <a:rPr lang="en-US" sz="1200" b="1" err="1">
                  <a:solidFill>
                    <a:schemeClr val="bg2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Gtwy</a:t>
              </a:r>
              <a:r>
                <a:rPr lang="en-US" sz="1200" b="1">
                  <a:solidFill>
                    <a:schemeClr val="bg2"/>
                  </a:solidFill>
                  <a:latin typeface="Inter Tight SemiBold" pitchFamily="2" charset="0"/>
                  <a:ea typeface="Inter Tight SemiBold" pitchFamily="2" charset="0"/>
                  <a:cs typeface="Inter Tight SemiBold" pitchFamily="2" charset="0"/>
                </a:rPr>
                <a:t> Ste. 102 Aberdeen Proving Ground, MD 21005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9D62D2D-5F5E-07D1-D5DE-06673941E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23990" y="3638671"/>
              <a:ext cx="191425" cy="19142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5A4DAD1-F913-1CDB-4853-7F79CC97E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23990" y="3862847"/>
              <a:ext cx="191425" cy="191425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B11104F-EA88-9114-8382-2E5A3244A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3990" y="3414496"/>
              <a:ext cx="191425" cy="191425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A27EF961-A864-B390-08EC-C8A0D5F8C8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73792" y="4276515"/>
            <a:ext cx="1462500" cy="6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7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C272E-FE40-8ECF-C83C-2E52A13A9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3BFC6-CADD-13D3-EA38-0B693CC558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2) Case Study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08AA15-51D0-C8BB-B186-9E53C845092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en-US">
                <a:latin typeface="Inter Tight SemiBold"/>
              </a:rPr>
              <a:t>3) Tech Overview</a:t>
            </a: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801BAE-3419-26F4-2DDE-F1A99750AAC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>
                <a:latin typeface="Inter Tight SemiBold"/>
              </a:rPr>
              <a:t>Motivation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BE5544-0A99-2BB4-C515-35AF9675546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5) Next Steps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9A8F82-34A4-1AAD-89FC-8849FDCC633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6) Q&amp;A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C726B8-82B6-A76A-A3CE-2F3589C4649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4) Results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58ED7-6C80-B328-2471-682DC5AA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Agenda</a:t>
            </a:r>
            <a:endParaRPr lang="en-US"/>
          </a:p>
        </p:txBody>
      </p:sp>
      <p:pic>
        <p:nvPicPr>
          <p:cNvPr id="23" name="Picture Placeholder 22" descr="Lightbulb and gear with solid fill">
            <a:extLst>
              <a:ext uri="{FF2B5EF4-FFF2-40B4-BE49-F238E27FC236}">
                <a16:creationId xmlns:a16="http://schemas.microsoft.com/office/drawing/2014/main" id="{CE281FAD-AF19-384E-BBF3-28579600B1B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" r="51"/>
          <a:stretch/>
        </p:blipFill>
        <p:spPr>
          <a:xfrm>
            <a:off x="3252811" y="1523517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rgbClr val="1E2A43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rgbClr val="06ACD5"/>
                </a:gs>
                <a:gs pos="100000">
                  <a:srgbClr val="06ACD5"/>
                </a:gs>
                <a:gs pos="49000">
                  <a:srgbClr val="A1D784"/>
                </a:gs>
              </a:gsLst>
              <a:lin ang="2700000" scaled="1"/>
              <a:tileRect/>
            </a:gradFill>
          </a:ln>
          <a:effectLst>
            <a:innerShdw blurRad="261573">
              <a:srgbClr val="1E2A43">
                <a:alpha val="50093"/>
              </a:srgbClr>
            </a:innerShdw>
          </a:effectLst>
        </p:spPr>
      </p:pic>
      <p:pic>
        <p:nvPicPr>
          <p:cNvPr id="24" name="Picture Placeholder 23" descr="Folder Search with solid fill">
            <a:extLst>
              <a:ext uri="{FF2B5EF4-FFF2-40B4-BE49-F238E27FC236}">
                <a16:creationId xmlns:a16="http://schemas.microsoft.com/office/drawing/2014/main" id="{0290930B-BEAD-A79D-3213-D293615F7A1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19071" y="1523517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rgbClr val="1E2A43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rgbClr val="06ACD5"/>
                </a:gs>
                <a:gs pos="100000">
                  <a:srgbClr val="06ACD5"/>
                </a:gs>
                <a:gs pos="49000">
                  <a:srgbClr val="A1D784"/>
                </a:gs>
              </a:gsLst>
              <a:lin ang="2700000" scaled="1"/>
              <a:tileRect/>
            </a:gradFill>
          </a:ln>
          <a:effectLst>
            <a:innerShdw blurRad="261573">
              <a:srgbClr val="1E2A43">
                <a:alpha val="50093"/>
              </a:srgbClr>
            </a:innerShdw>
          </a:effectLst>
        </p:spPr>
      </p:pic>
      <p:pic>
        <p:nvPicPr>
          <p:cNvPr id="26" name="Picture Placeholder 25" descr="Blueprint with solid fill">
            <a:extLst>
              <a:ext uri="{FF2B5EF4-FFF2-40B4-BE49-F238E27FC236}">
                <a16:creationId xmlns:a16="http://schemas.microsoft.com/office/drawing/2014/main" id="{7D349448-5AA7-FF2F-4E91-4E8DB5721B6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" r="51"/>
          <a:stretch/>
        </p:blipFill>
        <p:spPr>
          <a:xfrm>
            <a:off x="7385331" y="1523517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rgbClr val="1E2A43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rgbClr val="06ACD5"/>
                </a:gs>
                <a:gs pos="100000">
                  <a:srgbClr val="06ACD5"/>
                </a:gs>
                <a:gs pos="49000">
                  <a:srgbClr val="A1D784"/>
                </a:gs>
              </a:gsLst>
              <a:lin ang="2700000" scaled="1"/>
              <a:tileRect/>
            </a:gradFill>
          </a:ln>
          <a:effectLst>
            <a:innerShdw blurRad="261573">
              <a:srgbClr val="1E2A43">
                <a:alpha val="50093"/>
              </a:srgbClr>
            </a:innerShdw>
          </a:effectLst>
        </p:spPr>
      </p:pic>
      <p:pic>
        <p:nvPicPr>
          <p:cNvPr id="32" name="Picture Placeholder 31" descr="Customer review with solid fill">
            <a:extLst>
              <a:ext uri="{FF2B5EF4-FFF2-40B4-BE49-F238E27FC236}">
                <a16:creationId xmlns:a16="http://schemas.microsoft.com/office/drawing/2014/main" id="{1D43DB9B-62BA-C9A0-39E2-E0AD81C967F2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385331" y="3608206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rgbClr val="1E2A43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rgbClr val="06ACD5"/>
                </a:gs>
                <a:gs pos="100000">
                  <a:srgbClr val="06ACD5"/>
                </a:gs>
                <a:gs pos="49000">
                  <a:srgbClr val="A1D784"/>
                </a:gs>
              </a:gsLst>
              <a:lin ang="2700000" scaled="1"/>
              <a:tileRect/>
            </a:gradFill>
          </a:ln>
          <a:effectLst>
            <a:innerShdw blurRad="261573">
              <a:srgbClr val="1E2A43">
                <a:alpha val="50093"/>
              </a:srgbClr>
            </a:innerShdw>
          </a:effectLst>
        </p:spPr>
      </p:pic>
      <p:pic>
        <p:nvPicPr>
          <p:cNvPr id="27" name="Picture Placeholder 26" descr="Checklist with solid fill">
            <a:extLst>
              <a:ext uri="{FF2B5EF4-FFF2-40B4-BE49-F238E27FC236}">
                <a16:creationId xmlns:a16="http://schemas.microsoft.com/office/drawing/2014/main" id="{B71FA038-395E-E9DE-428F-85165BCD2EFE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252811" y="3608206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rgbClr val="1E2A43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rgbClr val="06ACD5"/>
                </a:gs>
                <a:gs pos="100000">
                  <a:srgbClr val="06ACD5"/>
                </a:gs>
                <a:gs pos="49000">
                  <a:srgbClr val="A1D784"/>
                </a:gs>
              </a:gsLst>
              <a:lin ang="2700000" scaled="1"/>
              <a:tileRect/>
            </a:gradFill>
          </a:ln>
          <a:effectLst>
            <a:innerShdw blurRad="261573">
              <a:srgbClr val="1E2A43">
                <a:alpha val="50093"/>
              </a:srgbClr>
            </a:innerShdw>
          </a:effectLst>
        </p:spPr>
      </p:pic>
      <p:pic>
        <p:nvPicPr>
          <p:cNvPr id="31" name="Picture Placeholder 30" descr="Building Brick Wall with solid fill">
            <a:extLst>
              <a:ext uri="{FF2B5EF4-FFF2-40B4-BE49-F238E27FC236}">
                <a16:creationId xmlns:a16="http://schemas.microsoft.com/office/drawing/2014/main" id="{2FBAED67-4F4C-9DEF-3423-6F5F03C6D529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51" b="51"/>
          <a:stretch/>
        </p:blipFill>
        <p:spPr>
          <a:xfrm>
            <a:off x="5319071" y="3608206"/>
            <a:ext cx="1554480" cy="1554480"/>
          </a:xfrm>
          <a:prstGeom prst="roundRect">
            <a:avLst>
              <a:gd name="adj" fmla="val 50000"/>
            </a:avLst>
          </a:prstGeom>
          <a:pattFill prst="lgGrid">
            <a:fgClr>
              <a:srgbClr val="1E2A43"/>
            </a:fgClr>
            <a:bgClr>
              <a:srgbClr val="0F1623"/>
            </a:bgClr>
          </a:pattFill>
          <a:ln w="15875">
            <a:gradFill flip="none" rotWithShape="1">
              <a:gsLst>
                <a:gs pos="0">
                  <a:srgbClr val="06ACD5"/>
                </a:gs>
                <a:gs pos="100000">
                  <a:srgbClr val="06ACD5"/>
                </a:gs>
                <a:gs pos="49000">
                  <a:srgbClr val="A1D784"/>
                </a:gs>
              </a:gsLst>
              <a:lin ang="2700000" scaled="1"/>
              <a:tileRect/>
            </a:gradFill>
          </a:ln>
          <a:effectLst>
            <a:innerShdw blurRad="261573">
              <a:srgbClr val="1E2A43">
                <a:alpha val="50093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2711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CB285-7E47-D0DD-D304-276DF0EB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52B199-E626-9310-57F8-3800704058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882" y="2876765"/>
            <a:ext cx="7958274" cy="1093184"/>
          </a:xfrm>
        </p:spPr>
        <p:txBody>
          <a:bodyPr/>
          <a:lstStyle/>
          <a:p>
            <a:r>
              <a:rPr lang="en-US">
                <a:latin typeface="Inter SemiBold"/>
              </a:rPr>
              <a:t>Motivation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5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66628-877E-DF76-8E81-7CFFCB366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2DFB-AB70-BF82-590B-DF1D5D8223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5999" y="1271447"/>
            <a:ext cx="6347768" cy="5038093"/>
          </a:xfrm>
        </p:spPr>
        <p:txBody>
          <a:bodyPr vert="horz" wrap="square" lIns="18288" tIns="45720" rIns="0" bIns="45720" numCol="1" spcCol="457200" rtlCol="0" anchor="t">
            <a:normAutofit lnSpcReduction="10000"/>
          </a:bodyPr>
          <a:lstStyle/>
          <a:p>
            <a:pPr marL="172720" indent="-172720"/>
            <a:r>
              <a:rPr lang="en-US" sz="1700">
                <a:latin typeface="Inter Tight"/>
                <a:cs typeface="Arial"/>
              </a:rPr>
              <a:t>Despite its technical maturity and reliability. Linux is unusable in safety-critical applications in the domains of aerospace, automation, and defense.</a:t>
            </a:r>
            <a:endParaRPr lang="en-US" sz="1700">
              <a:solidFill>
                <a:srgbClr val="000000"/>
              </a:solidFill>
              <a:latin typeface="Inter Tight"/>
              <a:cs typeface="Arial"/>
            </a:endParaRPr>
          </a:p>
          <a:p>
            <a:pPr marL="172720" indent="-172720"/>
            <a:r>
              <a:rPr lang="en-US" sz="1700">
                <a:latin typeface="Inter Tight"/>
                <a:cs typeface="Arial"/>
              </a:rPr>
              <a:t>The key barrier is regulatory compliance, not performance. Standards such as ASIL or DO-178C require rigorous standardized documentation.</a:t>
            </a:r>
            <a:endParaRPr lang="en-US" sz="1700">
              <a:solidFill>
                <a:srgbClr val="000000"/>
              </a:solidFill>
              <a:latin typeface="Inter Tight"/>
              <a:cs typeface="Arial"/>
            </a:endParaRPr>
          </a:p>
          <a:p>
            <a:pPr lvl="1" indent="-172720"/>
            <a:r>
              <a:rPr lang="en-US" sz="1700">
                <a:latin typeface="Inter Tight"/>
                <a:cs typeface="Arial"/>
              </a:rPr>
              <a:t>This documentation emphasizes accuracy, reproducibility, and traceability.</a:t>
            </a:r>
            <a:endParaRPr lang="en-US" sz="1700">
              <a:solidFill>
                <a:srgbClr val="000000"/>
              </a:solidFill>
              <a:latin typeface="Inter Tight"/>
              <a:cs typeface="Arial"/>
            </a:endParaRPr>
          </a:p>
          <a:p>
            <a:pPr lvl="1" indent="-172720"/>
            <a:r>
              <a:rPr lang="en-US" sz="1700">
                <a:latin typeface="Inter Tight"/>
                <a:cs typeface="Arial"/>
              </a:rPr>
              <a:t>Producing this documentation manually is slow and costly, often taking years of effort. Especially when not done up front.</a:t>
            </a:r>
            <a:endParaRPr lang="en-US" sz="1700">
              <a:solidFill>
                <a:srgbClr val="EEF5F7"/>
              </a:solidFill>
              <a:latin typeface="Inter Tight"/>
              <a:cs typeface="Arial"/>
            </a:endParaRPr>
          </a:p>
          <a:p>
            <a:pPr marL="172720" indent="-172720"/>
            <a:r>
              <a:rPr lang="en-US" sz="1700">
                <a:latin typeface="Inter Tight"/>
                <a:cs typeface="Arial"/>
              </a:rPr>
              <a:t>The Linux kernel, though technically robust and widely used, lacks certification-ready documentation, limiting its use in regulated domains.</a:t>
            </a:r>
          </a:p>
          <a:p>
            <a:pPr marL="172720" indent="-172720"/>
            <a:r>
              <a:rPr lang="en-US" sz="1700">
                <a:latin typeface="Inter Tight"/>
                <a:cs typeface="Arial"/>
              </a:rPr>
              <a:t>There is a growing gap between open-source innovation and the rigor demanded by certification authorities. </a:t>
            </a:r>
            <a:endParaRPr lang="en-US" sz="1700">
              <a:latin typeface="Inter T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19F4B-07CD-FB23-CDB8-AF092EEE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Motivation: The Compliance Challenge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CAEC8-EFDC-AB06-6156-33BD0009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922" y="1270000"/>
            <a:ext cx="4607798" cy="45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2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CEA15-15DA-A08E-BD09-161AAAC18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6FA7BB7-B957-FC64-AFEE-749E0D5B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98" y="681917"/>
            <a:ext cx="9094102" cy="526298"/>
          </a:xfrm>
        </p:spPr>
        <p:txBody>
          <a:bodyPr/>
          <a:lstStyle/>
          <a:p>
            <a:r>
              <a:rPr lang="en-US">
                <a:latin typeface="Inter Tight SemiBold"/>
              </a:rPr>
              <a:t>Motivation: Leveraging LLMs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3383448-03D4-B3D1-0E8B-C7D239C027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998" y="1197810"/>
            <a:ext cx="6325037" cy="5014767"/>
          </a:xfrm>
        </p:spPr>
        <p:txBody>
          <a:bodyPr vert="horz" wrap="square" lIns="18288" tIns="45720" rIns="0" bIns="45720" rtlCol="0" anchor="t">
            <a:normAutofit/>
          </a:bodyPr>
          <a:lstStyle/>
          <a:p>
            <a:pPr marL="172720" indent="-172720"/>
            <a:r>
              <a:rPr lang="en-US" sz="1700">
                <a:latin typeface="Inter Tight"/>
              </a:rPr>
              <a:t>Large Language Models (LLMs) can summarize complex functions, explain algorithms, and highlight assumptions.</a:t>
            </a:r>
          </a:p>
          <a:p>
            <a:pPr marL="172720" indent="-172720"/>
            <a:r>
              <a:rPr lang="en-US" sz="1700">
                <a:latin typeface="Inter Tight"/>
                <a:cs typeface="Arial"/>
              </a:rPr>
              <a:t>Models can potentially detect undocumented edge cases or conditions needing clarification</a:t>
            </a:r>
          </a:p>
          <a:p>
            <a:pPr marL="172720" indent="-172720"/>
            <a:r>
              <a:rPr lang="en-US" sz="1700">
                <a:latin typeface="Inter Tight"/>
                <a:cs typeface="Arial"/>
              </a:rPr>
              <a:t>LLMs can help "translate" expert-level kernel code into safety-auditor-friendly language</a:t>
            </a:r>
          </a:p>
          <a:p>
            <a:pPr marL="172720" indent="-172720"/>
            <a:r>
              <a:rPr lang="en-US" sz="1700">
                <a:latin typeface="Inter Tight"/>
                <a:cs typeface="Arial"/>
              </a:rPr>
              <a:t>LLMs cannot guarantee correctness, formal verification, or certification compliance.</a:t>
            </a:r>
            <a:endParaRPr lang="en-US" sz="1700">
              <a:cs typeface="Arial"/>
            </a:endParaRPr>
          </a:p>
          <a:p>
            <a:pPr marL="172720" indent="-172720"/>
            <a:r>
              <a:rPr lang="en-US" sz="1700">
                <a:latin typeface="Inter Tight"/>
                <a:cs typeface="Arial"/>
              </a:rPr>
              <a:t>Outputs require validation by human experts. LLMs can assist, but do not replace safety engineers.</a:t>
            </a:r>
          </a:p>
          <a:p>
            <a:pPr marL="172720" indent="-172720"/>
            <a:r>
              <a:rPr lang="en-US" sz="1700">
                <a:latin typeface="Inter Tight"/>
                <a:cs typeface="Arial"/>
              </a:rPr>
              <a:t>The value lies in accelerating documentation, not in automating the entire certification process.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F9A135-BBDA-2FB9-7067-9B7978E8A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457" y="2940957"/>
            <a:ext cx="957944" cy="967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10CDC-5FC4-A9C1-C0FF-1DC8B122C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3" y="1635351"/>
            <a:ext cx="3586843" cy="35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30280-748A-6ED4-F357-BA7810608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023FB0-3345-39C5-42C1-F99DA211EB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882" y="2876765"/>
            <a:ext cx="7958274" cy="1093184"/>
          </a:xfrm>
        </p:spPr>
        <p:txBody>
          <a:bodyPr/>
          <a:lstStyle/>
          <a:p>
            <a:r>
              <a:rPr lang="en-US">
                <a:latin typeface="Inter SemiBold"/>
              </a:rPr>
              <a:t>Case Study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1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AF26D-EBA9-1B4D-C3FE-8079F2AEC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AB65-CA58-F9DD-D4B4-C3056904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ter Tight SemiBold"/>
              </a:rPr>
              <a:t>Case Study: Applying LLMs to </a:t>
            </a:r>
            <a:r>
              <a:rPr lang="en-US" err="1">
                <a:latin typeface="Inter Tight SemiBold"/>
              </a:rPr>
              <a:t>ftrace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E8E3054-4416-4DF5-1F85-7A119F564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5152" y="1722514"/>
            <a:ext cx="4808467" cy="3243840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172720" indent="-1727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solidFill>
                  <a:srgbClr val="EEF5F7"/>
                </a:solidFill>
                <a:latin typeface="Inter Tight"/>
                <a:cs typeface="Arial"/>
              </a:rPr>
              <a:t>Explore whether locally deployed LLMs can automate documentation generation that aligns with safety-critical standards.</a:t>
            </a:r>
            <a:endParaRPr lang="en-US" sz="1400">
              <a:solidFill>
                <a:srgbClr val="000000"/>
              </a:solidFill>
              <a:latin typeface="Inter Tight"/>
              <a:cs typeface="Arial"/>
            </a:endParaRPr>
          </a:p>
          <a:p>
            <a:pPr marL="172720" indent="-1727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solidFill>
                  <a:srgbClr val="EEF5F7"/>
                </a:solidFill>
                <a:latin typeface="Inter Tight"/>
                <a:cs typeface="Arial"/>
              </a:rPr>
              <a:t>Apply this approach to the Linux kernel's ftrace utility.</a:t>
            </a:r>
            <a:endParaRPr lang="en-US" sz="1400">
              <a:solidFill>
                <a:srgbClr val="000000"/>
              </a:solidFill>
              <a:latin typeface="Inter Tight"/>
              <a:cs typeface="Arial"/>
            </a:endParaRPr>
          </a:p>
          <a:p>
            <a:pPr marL="172720" indent="-1727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solidFill>
                  <a:srgbClr val="EEF5F7"/>
                </a:solidFill>
                <a:latin typeface="Inter Tight"/>
                <a:cs typeface="Arial"/>
              </a:rPr>
              <a:t>Evaluation metrics:</a:t>
            </a:r>
            <a:endParaRPr lang="en-US" sz="1400">
              <a:solidFill>
                <a:srgbClr val="000000"/>
              </a:solidFill>
              <a:latin typeface="Inter Tight"/>
              <a:cs typeface="Arial"/>
            </a:endParaRPr>
          </a:p>
          <a:p>
            <a:pPr lvl="1" indent="-1727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solidFill>
                  <a:srgbClr val="EEF5F7"/>
                </a:solidFill>
                <a:latin typeface="Inter Tight"/>
                <a:cs typeface="Arial"/>
              </a:rPr>
              <a:t>Validity and standards alignment of generated documentation</a:t>
            </a:r>
            <a:endParaRPr lang="en-US" sz="1400">
              <a:solidFill>
                <a:srgbClr val="000000"/>
              </a:solidFill>
              <a:latin typeface="Inter Tight"/>
              <a:cs typeface="Arial"/>
            </a:endParaRPr>
          </a:p>
          <a:p>
            <a:pPr lvl="1" indent="-1727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solidFill>
                  <a:srgbClr val="EEF5F7"/>
                </a:solidFill>
                <a:latin typeface="Inter Tight"/>
                <a:cs typeface="Arial"/>
              </a:rPr>
              <a:t>Computational performance in relation to each LLM</a:t>
            </a:r>
            <a:endParaRPr lang="en-US" sz="1400">
              <a:solidFill>
                <a:srgbClr val="000000"/>
              </a:solidFill>
              <a:latin typeface="Inter Tight"/>
              <a:cs typeface="Arial"/>
            </a:endParaRPr>
          </a:p>
          <a:p>
            <a:pPr lvl="1" indent="-1727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solidFill>
                  <a:srgbClr val="EEF5F7"/>
                </a:solidFill>
                <a:latin typeface="Inter Tight"/>
                <a:cs typeface="Arial"/>
              </a:rPr>
              <a:t>Reproducibility of outputs</a:t>
            </a:r>
            <a:endParaRPr lang="en-US" sz="1400">
              <a:latin typeface="Inter Tight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400">
              <a:solidFill>
                <a:srgbClr val="EEF5F7"/>
              </a:solidFill>
              <a:cs typeface="Arial"/>
            </a:endParaRPr>
          </a:p>
          <a:p>
            <a:pPr marL="172720" indent="-172720"/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6DE71B1-59C9-DA04-912F-79A71F9AE40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29212" y="1335271"/>
            <a:ext cx="4808467" cy="303650"/>
          </a:xfrm>
        </p:spPr>
        <p:txBody>
          <a:bodyPr/>
          <a:lstStyle/>
          <a:p>
            <a:r>
              <a:rPr lang="en-US">
                <a:latin typeface="Inter Tight"/>
              </a:rPr>
              <a:t>Specifications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40E30C-C0B2-0BC1-B7FC-FC7B8C05F23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29212" y="1689214"/>
            <a:ext cx="4808467" cy="3239168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172720" indent="-172720"/>
            <a:r>
              <a:rPr lang="en-US" sz="1400">
                <a:latin typeface="Inter Tight"/>
              </a:rPr>
              <a:t>Workstation specs: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Ubuntu 22.04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Intel i7 14700k CPU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Nvidia RTX 4000 Ada GPU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endParaRPr lang="en-US" sz="1400"/>
          </a:p>
          <a:p>
            <a:pPr marL="172720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Families of LLMs evaluated: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Meta Llama 3.2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StarCoder2</a:t>
            </a:r>
            <a:endParaRPr lang="en-US" sz="1400"/>
          </a:p>
          <a:p>
            <a:pPr lvl="1" indent="-172720">
              <a:lnSpc>
                <a:spcPct val="113999"/>
              </a:lnSpc>
            </a:pPr>
            <a:r>
              <a:rPr lang="en-US" sz="1400">
                <a:latin typeface="Inter Tight"/>
              </a:rPr>
              <a:t>Mistral Devstral</a:t>
            </a:r>
            <a:endParaRPr lang="en-US" sz="1400"/>
          </a:p>
          <a:p>
            <a:pPr marL="0" indent="0">
              <a:lnSpc>
                <a:spcPct val="113999"/>
              </a:lnSpc>
              <a:buNone/>
            </a:pPr>
            <a:endParaRPr lang="en-US" sz="1000">
              <a:latin typeface="Arial"/>
              <a:cs typeface="Arial"/>
            </a:endParaRPr>
          </a:p>
          <a:p>
            <a:pPr marL="172720" indent="-172720"/>
            <a:endParaRPr lang="en-US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C27E9-C7A8-DB06-26C6-2464EA1A55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45152" y="1368570"/>
            <a:ext cx="4808467" cy="303650"/>
          </a:xfrm>
        </p:spPr>
        <p:txBody>
          <a:bodyPr/>
          <a:lstStyle/>
          <a:p>
            <a:r>
              <a:rPr lang="en-US">
                <a:latin typeface="Inter Tight"/>
              </a:rPr>
              <a:t>Case Study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42139"/>
      </p:ext>
    </p:extLst>
  </p:cSld>
  <p:clrMapOvr>
    <a:masterClrMapping/>
  </p:clrMapOvr>
</p:sld>
</file>

<file path=ppt/theme/theme1.xml><?xml version="1.0" encoding="utf-8"?>
<a:theme xmlns:a="http://schemas.openxmlformats.org/drawingml/2006/main" name="Dark Mode">
  <a:themeElements>
    <a:clrScheme name="VES Color Palette">
      <a:dk1>
        <a:srgbClr val="000000"/>
      </a:dk1>
      <a:lt1>
        <a:srgbClr val="FEFFFF"/>
      </a:lt1>
      <a:dk2>
        <a:srgbClr val="1E2A43"/>
      </a:dk2>
      <a:lt2>
        <a:srgbClr val="EEF5F7"/>
      </a:lt2>
      <a:accent1>
        <a:srgbClr val="06ACD5"/>
      </a:accent1>
      <a:accent2>
        <a:srgbClr val="A1D784"/>
      </a:accent2>
      <a:accent3>
        <a:srgbClr val="1E2A43"/>
      </a:accent3>
      <a:accent4>
        <a:srgbClr val="EDF5F7"/>
      </a:accent4>
      <a:accent5>
        <a:srgbClr val="6ECB9D"/>
      </a:accent5>
      <a:accent6>
        <a:srgbClr val="25282A"/>
      </a:accent6>
      <a:hlink>
        <a:srgbClr val="00AED7"/>
      </a:hlink>
      <a:folHlink>
        <a:srgbClr val="0AAD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ES Presentation Template D4" id="{3C0953CC-F4F9-F744-BAB8-9C23594551B9}" vid="{70A90206-6B03-1142-96CD-6EF8CFD73AC2}"/>
    </a:ext>
  </a:extLst>
</a:theme>
</file>

<file path=ppt/theme/theme2.xml><?xml version="1.0" encoding="utf-8"?>
<a:theme xmlns:a="http://schemas.openxmlformats.org/drawingml/2006/main" name="Light Mode">
  <a:themeElements>
    <a:clrScheme name="VES Color Palette">
      <a:dk1>
        <a:srgbClr val="000000"/>
      </a:dk1>
      <a:lt1>
        <a:srgbClr val="FEFFFF"/>
      </a:lt1>
      <a:dk2>
        <a:srgbClr val="1E2A43"/>
      </a:dk2>
      <a:lt2>
        <a:srgbClr val="EEF5F7"/>
      </a:lt2>
      <a:accent1>
        <a:srgbClr val="06ACD5"/>
      </a:accent1>
      <a:accent2>
        <a:srgbClr val="A1D784"/>
      </a:accent2>
      <a:accent3>
        <a:srgbClr val="1E2A43"/>
      </a:accent3>
      <a:accent4>
        <a:srgbClr val="EDF5F7"/>
      </a:accent4>
      <a:accent5>
        <a:srgbClr val="6ECB9D"/>
      </a:accent5>
      <a:accent6>
        <a:srgbClr val="25282A"/>
      </a:accent6>
      <a:hlink>
        <a:srgbClr val="00AED7"/>
      </a:hlink>
      <a:folHlink>
        <a:srgbClr val="0AAD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ES Presentation Template D4" id="{3C0953CC-F4F9-F744-BAB8-9C23594551B9}" vid="{70A90206-6B03-1142-96CD-6EF8CFD73AC2}"/>
    </a:ext>
  </a:extLst>
</a:theme>
</file>

<file path=ppt/theme/theme3.xml><?xml version="1.0" encoding="utf-8"?>
<a:theme xmlns:a="http://schemas.openxmlformats.org/drawingml/2006/main" name="Backgrounds">
  <a:themeElements>
    <a:clrScheme name="VES Color Palette">
      <a:dk1>
        <a:srgbClr val="000000"/>
      </a:dk1>
      <a:lt1>
        <a:srgbClr val="FEFFFF"/>
      </a:lt1>
      <a:dk2>
        <a:srgbClr val="1E2A43"/>
      </a:dk2>
      <a:lt2>
        <a:srgbClr val="EEF5F7"/>
      </a:lt2>
      <a:accent1>
        <a:srgbClr val="06ACD5"/>
      </a:accent1>
      <a:accent2>
        <a:srgbClr val="A1D784"/>
      </a:accent2>
      <a:accent3>
        <a:srgbClr val="1E2A43"/>
      </a:accent3>
      <a:accent4>
        <a:srgbClr val="EDF5F7"/>
      </a:accent4>
      <a:accent5>
        <a:srgbClr val="6ECB9D"/>
      </a:accent5>
      <a:accent6>
        <a:srgbClr val="25282A"/>
      </a:accent6>
      <a:hlink>
        <a:srgbClr val="00AED7"/>
      </a:hlink>
      <a:folHlink>
        <a:srgbClr val="0AAD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ES Presentation Template D4" id="{3C0953CC-F4F9-F744-BAB8-9C23594551B9}" vid="{70A90206-6B03-1142-96CD-6EF8CFD73AC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CCC2DAF99240409041478CEB288768" ma:contentTypeVersion="7" ma:contentTypeDescription="Create a new document." ma:contentTypeScope="" ma:versionID="3cf137aec222efe628b639b6ff5e85e4">
  <xsd:schema xmlns:xsd="http://www.w3.org/2001/XMLSchema" xmlns:xs="http://www.w3.org/2001/XMLSchema" xmlns:p="http://schemas.microsoft.com/office/2006/metadata/properties" xmlns:ns2="8c5094c3-63c2-4e10-91f0-587c27b7c012" targetNamespace="http://schemas.microsoft.com/office/2006/metadata/properties" ma:root="true" ma:fieldsID="7a01e45844bab09b6148978c898d6438" ns2:_="">
    <xsd:import namespace="8c5094c3-63c2-4e10-91f0-587c27b7c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094c3-63c2-4e10-91f0-587c27b7c0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2BC69C-8D80-4E26-BAE9-98C28BF324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488A1D-22AA-4DA1-9BFE-34A8A2CF5FCB}">
  <ds:schemaRefs>
    <ds:schemaRef ds:uri="8c5094c3-63c2-4e10-91f0-587c27b7c0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7F2D3E-7342-4796-A455-695B84FC48D6}">
  <ds:schemaRefs>
    <ds:schemaRef ds:uri="8c5094c3-63c2-4e10-91f0-587c27b7c01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CONFIDENTIAL  &lt;------------ !!</Template>
  <Application>Microsoft Office PowerPoint</Application>
  <PresentationFormat>Widescreen</PresentationFormat>
  <Slides>33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Dark Mode</vt:lpstr>
      <vt:lpstr>Light Mode</vt:lpstr>
      <vt:lpstr>Backgrounds</vt:lpstr>
      <vt:lpstr>PowerPoint Presentation</vt:lpstr>
      <vt:lpstr>Who We Are</vt:lpstr>
      <vt:lpstr>Acknowledgements</vt:lpstr>
      <vt:lpstr>Agenda</vt:lpstr>
      <vt:lpstr>PowerPoint Presentation</vt:lpstr>
      <vt:lpstr>Motivation: The Compliance Challenge</vt:lpstr>
      <vt:lpstr>Motivation: Leveraging LLMs</vt:lpstr>
      <vt:lpstr>PowerPoint Presentation</vt:lpstr>
      <vt:lpstr>Case Study: Applying LLMs to ftrace</vt:lpstr>
      <vt:lpstr>Case Study: Model Downselect</vt:lpstr>
      <vt:lpstr>PowerPoint Presentation</vt:lpstr>
      <vt:lpstr>Requirements</vt:lpstr>
      <vt:lpstr>Existing Software</vt:lpstr>
      <vt:lpstr>Tree-sitter and ASTs</vt:lpstr>
      <vt:lpstr>Ollama</vt:lpstr>
      <vt:lpstr>Pipeline Overview</vt:lpstr>
      <vt:lpstr>Function Parsing</vt:lpstr>
      <vt:lpstr>Input Chunking</vt:lpstr>
      <vt:lpstr>Comment Generation</vt:lpstr>
      <vt:lpstr>Prompt Selection</vt:lpstr>
      <vt:lpstr>Input Recombination</vt:lpstr>
      <vt:lpstr>AST Verification</vt:lpstr>
      <vt:lpstr>Jenkins &amp; LTP Verification</vt:lpstr>
      <vt:lpstr>PowerPoint Presentation</vt:lpstr>
      <vt:lpstr>Test Run</vt:lpstr>
      <vt:lpstr>Test Run (cont.)</vt:lpstr>
      <vt:lpstr>Model Comparison Results</vt:lpstr>
      <vt:lpstr>PowerPoint Presentation</vt:lpstr>
      <vt:lpstr>Current Limitations</vt:lpstr>
      <vt:lpstr>Next Steps</vt:lpstr>
      <vt:lpstr>GitHub Repos</vt:lpstr>
      <vt:lpstr>PowerPoint Presentation</vt:lpstr>
      <vt:lpstr>Thank You.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 Template - No Markings</dc:title>
  <dc:subject/>
  <dc:creator>Jordan Gunn</dc:creator>
  <cp:keywords/>
  <dc:description/>
  <cp:revision>6</cp:revision>
  <cp:lastPrinted>2019-09-04T13:10:52Z</cp:lastPrinted>
  <dcterms:created xsi:type="dcterms:W3CDTF">2025-07-14T15:19:29Z</dcterms:created>
  <dcterms:modified xsi:type="dcterms:W3CDTF">2025-12-08T20:13:58Z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0x01010024CCC2DAF99240409041478CEB288768</vt:lpwstr>
  </property>
  <property fmtid="{D5CDD505-2E9C-101B-9397-08002B2CF9AE}" pid="3" name="MSIP_Label_e892c34e-2a64-46ad-9d00-ac5d5b26eba6_Enabled">
    <vt:lpwstr>True</vt:lpwstr>
  </property>
  <property fmtid="{D5CDD505-2E9C-101B-9397-08002B2CF9AE}" pid="4" name="MSIP_Label_e892c34e-2a64-46ad-9d00-ac5d5b26eba6_SiteId">
    <vt:lpwstr>ad06847d-ce84-46c8-b607-f04337afe5a3</vt:lpwstr>
  </property>
  <property fmtid="{D5CDD505-2E9C-101B-9397-08002B2CF9AE}" pid="5" name="MSIP_Label_e892c34e-2a64-46ad-9d00-ac5d5b26eba6_SetDate">
    <vt:lpwstr>2025-10-08T14:46:06Z</vt:lpwstr>
  </property>
  <property fmtid="{D5CDD505-2E9C-101B-9397-08002B2CF9AE}" pid="6" name="MSIP_Label_e892c34e-2a64-46ad-9d00-ac5d5b26eba6_Name">
    <vt:lpwstr>General</vt:lpwstr>
  </property>
  <property fmtid="{D5CDD505-2E9C-101B-9397-08002B2CF9AE}" pid="7" name="MSIP_Label_e892c34e-2a64-46ad-9d00-ac5d5b26eba6_ActionId">
    <vt:lpwstr>55110dad-a745-4a44-ba43-f5db19e34a1e</vt:lpwstr>
  </property>
  <property fmtid="{D5CDD505-2E9C-101B-9397-08002B2CF9AE}" pid="8" name="MSIP_Label_e892c34e-2a64-46ad-9d00-ac5d5b26eba6_Removed">
    <vt:lpwstr>False</vt:lpwstr>
  </property>
  <property fmtid="{D5CDD505-2E9C-101B-9397-08002B2CF9AE}" pid="9" name="MSIP_Label_e892c34e-2a64-46ad-9d00-ac5d5b26eba6_Extended_MSFT_Method">
    <vt:lpwstr>Standard</vt:lpwstr>
  </property>
  <property fmtid="{D5CDD505-2E9C-101B-9397-08002B2CF9AE}" pid="10" name="Sensitivity">
    <vt:lpwstr>General</vt:lpwstr>
  </property>
  <property fmtid="{D5CDD505-2E9C-101B-9397-08002B2CF9AE}" pid="11" name="MediaServiceImageTags">
    <vt:lpwstr/>
  </property>
</Properties>
</file>