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68" r:id="rId6"/>
    <p:sldId id="270" r:id="rId7"/>
    <p:sldId id="266" r:id="rId8"/>
    <p:sldId id="259" r:id="rId9"/>
    <p:sldId id="265" r:id="rId10"/>
    <p:sldId id="269" r:id="rId11"/>
    <p:sldId id="260" r:id="rId12"/>
  </p:sldIdLst>
  <p:sldSz cx="9144000" cy="5143500" type="screen16x9"/>
  <p:notesSz cx="6858000" cy="9144000"/>
  <p:embeddedFontLst>
    <p:embeddedFont>
      <p:font typeface="Dosis Light" pitchFamily="2" charset="0"/>
      <p:regular r:id="rId14"/>
      <p:bold r:id="rId15"/>
    </p:embeddedFont>
    <p:embeddedFont>
      <p:font typeface="Dosis Medium" pitchFamily="2" charset="0"/>
      <p:regular r:id="rId16"/>
      <p:bold r:id="rId17"/>
    </p:embeddedFont>
    <p:embeddedFont>
      <p:font typeface="Dosis SemiBold" pitchFamily="2" charset="0"/>
      <p:regular r:id="rId18"/>
      <p:bold r:id="rId19"/>
    </p:embeddedFont>
    <p:embeddedFont>
      <p:font typeface="Helvetica Neue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59A64-CDED-CE28-0B6D-077A028C4E94}" v="161" dt="2025-12-10T01:13:06.375"/>
    <p1510:client id="{6721E805-47B6-423F-A353-F9B3D4AB0388}" v="194" dt="2025-12-10T13:20:29.788"/>
    <p1510:client id="{AC024932-A0AA-DA62-6DCC-E4D063950006}" v="2" dt="2025-12-10T08:23:45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06" y="3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inzer, Paul" userId="S::pblinzer@amd.com::bd85ff5f-6f63-46d1-bfcf-050143cbec44" providerId="AD" clId="Web-{11B59A64-CDED-CE28-0B6D-077A028C4E94}"/>
    <pc:docChg chg="modSld">
      <pc:chgData name="Blinzer, Paul" userId="S::pblinzer@amd.com::bd85ff5f-6f63-46d1-bfcf-050143cbec44" providerId="AD" clId="Web-{11B59A64-CDED-CE28-0B6D-077A028C4E94}" dt="2025-12-10T01:13:06.375" v="133" actId="20577"/>
      <pc:docMkLst>
        <pc:docMk/>
      </pc:docMkLst>
      <pc:sldChg chg="modSp">
        <pc:chgData name="Blinzer, Paul" userId="S::pblinzer@amd.com::bd85ff5f-6f63-46d1-bfcf-050143cbec44" providerId="AD" clId="Web-{11B59A64-CDED-CE28-0B6D-077A028C4E94}" dt="2025-12-10T01:10:39.561" v="25" actId="20577"/>
        <pc:sldMkLst>
          <pc:docMk/>
          <pc:sldMk cId="2777155042" sldId="267"/>
        </pc:sldMkLst>
        <pc:spChg chg="mod">
          <ac:chgData name="Blinzer, Paul" userId="S::pblinzer@amd.com::bd85ff5f-6f63-46d1-bfcf-050143cbec44" providerId="AD" clId="Web-{11B59A64-CDED-CE28-0B6D-077A028C4E94}" dt="2025-12-10T01:10:39.561" v="25" actId="20577"/>
          <ac:spMkLst>
            <pc:docMk/>
            <pc:sldMk cId="2777155042" sldId="267"/>
            <ac:spMk id="6" creationId="{7D0B6664-1DC1-5E9A-07B2-870E700745CB}"/>
          </ac:spMkLst>
        </pc:spChg>
      </pc:sldChg>
      <pc:sldChg chg="modSp">
        <pc:chgData name="Blinzer, Paul" userId="S::pblinzer@amd.com::bd85ff5f-6f63-46d1-bfcf-050143cbec44" providerId="AD" clId="Web-{11B59A64-CDED-CE28-0B6D-077A028C4E94}" dt="2025-12-10T01:13:06.375" v="133" actId="20577"/>
        <pc:sldMkLst>
          <pc:docMk/>
          <pc:sldMk cId="4163460510" sldId="268"/>
        </pc:sldMkLst>
        <pc:spChg chg="mod">
          <ac:chgData name="Blinzer, Paul" userId="S::pblinzer@amd.com::bd85ff5f-6f63-46d1-bfcf-050143cbec44" providerId="AD" clId="Web-{11B59A64-CDED-CE28-0B6D-077A028C4E94}" dt="2025-12-10T01:13:06.375" v="133" actId="20577"/>
          <ac:spMkLst>
            <pc:docMk/>
            <pc:sldMk cId="4163460510" sldId="268"/>
            <ac:spMk id="3" creationId="{82987DE5-A04C-6748-A422-BBDF1F60C97D}"/>
          </ac:spMkLst>
        </pc:spChg>
      </pc:sldChg>
    </pc:docChg>
  </pc:docChgLst>
  <pc:docChgLst>
    <pc:chgData name="Blinzer, Paul" userId="S::pblinzer@amd.com::bd85ff5f-6f63-46d1-bfcf-050143cbec44" providerId="AD" clId="Web-{59229766-A6A3-596A-8037-EBE2ECB49535}"/>
    <pc:docChg chg="addSld modSld sldOrd">
      <pc:chgData name="Blinzer, Paul" userId="S::pblinzer@amd.com::bd85ff5f-6f63-46d1-bfcf-050143cbec44" providerId="AD" clId="Web-{59229766-A6A3-596A-8037-EBE2ECB49535}" dt="2025-12-03T21:25:59.255" v="3285" actId="20577"/>
      <pc:docMkLst>
        <pc:docMk/>
      </pc:docMkLst>
      <pc:sldChg chg="modSp">
        <pc:chgData name="Blinzer, Paul" userId="S::pblinzer@amd.com::bd85ff5f-6f63-46d1-bfcf-050143cbec44" providerId="AD" clId="Web-{59229766-A6A3-596A-8037-EBE2ECB49535}" dt="2025-12-03T20:32:58.426" v="3254" actId="20577"/>
        <pc:sldMkLst>
          <pc:docMk/>
          <pc:sldMk cId="0" sldId="257"/>
        </pc:sldMkLst>
        <pc:spChg chg="mod">
          <ac:chgData name="Blinzer, Paul" userId="S::pblinzer@amd.com::bd85ff5f-6f63-46d1-bfcf-050143cbec44" providerId="AD" clId="Web-{59229766-A6A3-596A-8037-EBE2ECB49535}" dt="2025-12-03T20:32:58.426" v="3254" actId="20577"/>
          <ac:spMkLst>
            <pc:docMk/>
            <pc:sldMk cId="0" sldId="257"/>
            <ac:spMk id="31" creationId="{00000000-0000-0000-0000-000000000000}"/>
          </ac:spMkLst>
        </pc:spChg>
      </pc:sldChg>
      <pc:sldChg chg="modSp">
        <pc:chgData name="Blinzer, Paul" userId="S::pblinzer@amd.com::bd85ff5f-6f63-46d1-bfcf-050143cbec44" providerId="AD" clId="Web-{59229766-A6A3-596A-8037-EBE2ECB49535}" dt="2025-12-03T19:42:58.317" v="3248" actId="20577"/>
        <pc:sldMkLst>
          <pc:docMk/>
          <pc:sldMk cId="0" sldId="258"/>
        </pc:sldMkLst>
        <pc:spChg chg="mod">
          <ac:chgData name="Blinzer, Paul" userId="S::pblinzer@amd.com::bd85ff5f-6f63-46d1-bfcf-050143cbec44" providerId="AD" clId="Web-{59229766-A6A3-596A-8037-EBE2ECB49535}" dt="2025-12-03T19:42:58.317" v="3248" actId="20577"/>
          <ac:spMkLst>
            <pc:docMk/>
            <pc:sldMk cId="0" sldId="258"/>
            <ac:spMk id="36" creationId="{00000000-0000-0000-0000-000000000000}"/>
          </ac:spMkLst>
        </pc:spChg>
        <pc:spChg chg="mod">
          <ac:chgData name="Blinzer, Paul" userId="S::pblinzer@amd.com::bd85ff5f-6f63-46d1-bfcf-050143cbec44" providerId="AD" clId="Web-{59229766-A6A3-596A-8037-EBE2ECB49535}" dt="2025-12-03T17:32:46.414" v="609" actId="20577"/>
          <ac:spMkLst>
            <pc:docMk/>
            <pc:sldMk cId="0" sldId="258"/>
            <ac:spMk id="37" creationId="{00000000-0000-0000-0000-000000000000}"/>
          </ac:spMkLst>
        </pc:spChg>
      </pc:sldChg>
      <pc:sldChg chg="addSp delSp modSp">
        <pc:chgData name="Blinzer, Paul" userId="S::pblinzer@amd.com::bd85ff5f-6f63-46d1-bfcf-050143cbec44" providerId="AD" clId="Web-{59229766-A6A3-596A-8037-EBE2ECB49535}" dt="2025-12-03T21:25:59.255" v="3285" actId="20577"/>
        <pc:sldMkLst>
          <pc:docMk/>
          <pc:sldMk cId="0" sldId="259"/>
        </pc:sldMkLst>
        <pc:spChg chg="add mod">
          <ac:chgData name="Blinzer, Paul" userId="S::pblinzer@amd.com::bd85ff5f-6f63-46d1-bfcf-050143cbec44" providerId="AD" clId="Web-{59229766-A6A3-596A-8037-EBE2ECB49535}" dt="2025-12-03T19:28:19.205" v="2998" actId="14100"/>
          <ac:spMkLst>
            <pc:docMk/>
            <pc:sldMk cId="0" sldId="259"/>
            <ac:spMk id="3" creationId="{85E406A1-106E-2C26-3F4D-0EB97A2B4093}"/>
          </ac:spMkLst>
        </pc:spChg>
        <pc:spChg chg="mod">
          <ac:chgData name="Blinzer, Paul" userId="S::pblinzer@amd.com::bd85ff5f-6f63-46d1-bfcf-050143cbec44" providerId="AD" clId="Web-{59229766-A6A3-596A-8037-EBE2ECB49535}" dt="2025-12-03T21:25:59.255" v="3285" actId="20577"/>
          <ac:spMkLst>
            <pc:docMk/>
            <pc:sldMk cId="0" sldId="259"/>
            <ac:spMk id="42" creationId="{00000000-0000-0000-0000-000000000000}"/>
          </ac:spMkLst>
        </pc:spChg>
      </pc:sldChg>
      <pc:sldChg chg="add replId">
        <pc:chgData name="Blinzer, Paul" userId="S::pblinzer@amd.com::bd85ff5f-6f63-46d1-bfcf-050143cbec44" providerId="AD" clId="Web-{59229766-A6A3-596A-8037-EBE2ECB49535}" dt="2025-12-03T17:50:07.284" v="1202"/>
        <pc:sldMkLst>
          <pc:docMk/>
          <pc:sldMk cId="3134753903" sldId="263"/>
        </pc:sldMkLst>
      </pc:sldChg>
      <pc:sldChg chg="modSp add replId">
        <pc:chgData name="Blinzer, Paul" userId="S::pblinzer@amd.com::bd85ff5f-6f63-46d1-bfcf-050143cbec44" providerId="AD" clId="Web-{59229766-A6A3-596A-8037-EBE2ECB49535}" dt="2025-12-03T19:33:21.444" v="3062" actId="20577"/>
        <pc:sldMkLst>
          <pc:docMk/>
          <pc:sldMk cId="193183740" sldId="264"/>
        </pc:sldMkLst>
      </pc:sldChg>
      <pc:sldChg chg="addSp delSp modSp add replId">
        <pc:chgData name="Blinzer, Paul" userId="S::pblinzer@amd.com::bd85ff5f-6f63-46d1-bfcf-050143cbec44" providerId="AD" clId="Web-{59229766-A6A3-596A-8037-EBE2ECB49535}" dt="2025-12-03T19:11:01.306" v="2688" actId="20577"/>
        <pc:sldMkLst>
          <pc:docMk/>
          <pc:sldMk cId="3351906824" sldId="265"/>
        </pc:sldMkLst>
        <pc:spChg chg="mod">
          <ac:chgData name="Blinzer, Paul" userId="S::pblinzer@amd.com::bd85ff5f-6f63-46d1-bfcf-050143cbec44" providerId="AD" clId="Web-{59229766-A6A3-596A-8037-EBE2ECB49535}" dt="2025-12-03T18:53:43.316" v="2483" actId="14100"/>
          <ac:spMkLst>
            <pc:docMk/>
            <pc:sldMk cId="3351906824" sldId="265"/>
            <ac:spMk id="3" creationId="{4EE1E567-EC33-AF05-7D24-9A11FCE2A1EC}"/>
          </ac:spMkLst>
        </pc:spChg>
        <pc:spChg chg="add mod">
          <ac:chgData name="Blinzer, Paul" userId="S::pblinzer@amd.com::bd85ff5f-6f63-46d1-bfcf-050143cbec44" providerId="AD" clId="Web-{59229766-A6A3-596A-8037-EBE2ECB49535}" dt="2025-12-03T18:52:14.001" v="2465"/>
          <ac:spMkLst>
            <pc:docMk/>
            <pc:sldMk cId="3351906824" sldId="265"/>
            <ac:spMk id="4" creationId="{8AF86262-2D4F-D428-71BB-BC6EF360D610}"/>
          </ac:spMkLst>
        </pc:spChg>
        <pc:spChg chg="add mod">
          <ac:chgData name="Blinzer, Paul" userId="S::pblinzer@amd.com::bd85ff5f-6f63-46d1-bfcf-050143cbec44" providerId="AD" clId="Web-{59229766-A6A3-596A-8037-EBE2ECB49535}" dt="2025-12-03T19:00:03.810" v="2608"/>
          <ac:spMkLst>
            <pc:docMk/>
            <pc:sldMk cId="3351906824" sldId="265"/>
            <ac:spMk id="5" creationId="{20E9F81C-1BD5-263C-40DE-3EA087731581}"/>
          </ac:spMkLst>
        </pc:spChg>
        <pc:spChg chg="add mod">
          <ac:chgData name="Blinzer, Paul" userId="S::pblinzer@amd.com::bd85ff5f-6f63-46d1-bfcf-050143cbec44" providerId="AD" clId="Web-{59229766-A6A3-596A-8037-EBE2ECB49535}" dt="2025-12-03T18:59:25.776" v="2604"/>
          <ac:spMkLst>
            <pc:docMk/>
            <pc:sldMk cId="3351906824" sldId="265"/>
            <ac:spMk id="6" creationId="{ED06E429-7982-8720-1495-40D95259F10E}"/>
          </ac:spMkLst>
        </pc:spChg>
        <pc:spChg chg="add mod">
          <ac:chgData name="Blinzer, Paul" userId="S::pblinzer@amd.com::bd85ff5f-6f63-46d1-bfcf-050143cbec44" providerId="AD" clId="Web-{59229766-A6A3-596A-8037-EBE2ECB49535}" dt="2025-12-03T18:51:15.484" v="2449"/>
          <ac:spMkLst>
            <pc:docMk/>
            <pc:sldMk cId="3351906824" sldId="265"/>
            <ac:spMk id="7" creationId="{3CB44670-CE05-9358-BE5B-095B6CEB1024}"/>
          </ac:spMkLst>
        </pc:spChg>
        <pc:spChg chg="add mod">
          <ac:chgData name="Blinzer, Paul" userId="S::pblinzer@amd.com::bd85ff5f-6f63-46d1-bfcf-050143cbec44" providerId="AD" clId="Web-{59229766-A6A3-596A-8037-EBE2ECB49535}" dt="2025-12-03T19:03:35.122" v="2646" actId="20577"/>
          <ac:spMkLst>
            <pc:docMk/>
            <pc:sldMk cId="3351906824" sldId="265"/>
            <ac:spMk id="8" creationId="{6A316B74-1C26-ECDA-65E6-AF78DBE492C4}"/>
          </ac:spMkLst>
        </pc:spChg>
        <pc:spChg chg="add mod">
          <ac:chgData name="Blinzer, Paul" userId="S::pblinzer@amd.com::bd85ff5f-6f63-46d1-bfcf-050143cbec44" providerId="AD" clId="Web-{59229766-A6A3-596A-8037-EBE2ECB49535}" dt="2025-12-03T18:55:49.663" v="2534" actId="1076"/>
          <ac:spMkLst>
            <pc:docMk/>
            <pc:sldMk cId="3351906824" sldId="265"/>
            <ac:spMk id="11" creationId="{0C2D0FE4-1542-D529-B522-BAE8C6250F38}"/>
          </ac:spMkLst>
        </pc:spChg>
        <pc:spChg chg="add mod">
          <ac:chgData name="Blinzer, Paul" userId="S::pblinzer@amd.com::bd85ff5f-6f63-46d1-bfcf-050143cbec44" providerId="AD" clId="Web-{59229766-A6A3-596A-8037-EBE2ECB49535}" dt="2025-12-03T19:01:46.006" v="2616" actId="1076"/>
          <ac:spMkLst>
            <pc:docMk/>
            <pc:sldMk cId="3351906824" sldId="265"/>
            <ac:spMk id="12" creationId="{95B2B371-E868-5771-9276-C1863E34E567}"/>
          </ac:spMkLst>
        </pc:spChg>
        <pc:spChg chg="add mod">
          <ac:chgData name="Blinzer, Paul" userId="S::pblinzer@amd.com::bd85ff5f-6f63-46d1-bfcf-050143cbec44" providerId="AD" clId="Web-{59229766-A6A3-596A-8037-EBE2ECB49535}" dt="2025-12-03T18:58:12.759" v="2595" actId="14100"/>
          <ac:spMkLst>
            <pc:docMk/>
            <pc:sldMk cId="3351906824" sldId="265"/>
            <ac:spMk id="14" creationId="{0124CA7E-5B7F-A862-3D6A-AB1B196BDE86}"/>
          </ac:spMkLst>
        </pc:spChg>
        <pc:spChg chg="add mod">
          <ac:chgData name="Blinzer, Paul" userId="S::pblinzer@amd.com::bd85ff5f-6f63-46d1-bfcf-050143cbec44" providerId="AD" clId="Web-{59229766-A6A3-596A-8037-EBE2ECB49535}" dt="2025-12-03T19:01:40.115" v="2615" actId="14100"/>
          <ac:spMkLst>
            <pc:docMk/>
            <pc:sldMk cId="3351906824" sldId="265"/>
            <ac:spMk id="20" creationId="{CF567CDF-5CA1-1DE2-0F22-9C88AD1F6875}"/>
          </ac:spMkLst>
        </pc:spChg>
        <pc:spChg chg="add mod">
          <ac:chgData name="Blinzer, Paul" userId="S::pblinzer@amd.com::bd85ff5f-6f63-46d1-bfcf-050143cbec44" providerId="AD" clId="Web-{59229766-A6A3-596A-8037-EBE2ECB49535}" dt="2025-12-03T19:03:18.449" v="2641" actId="20577"/>
          <ac:spMkLst>
            <pc:docMk/>
            <pc:sldMk cId="3351906824" sldId="265"/>
            <ac:spMk id="21" creationId="{CC002941-F431-A529-0BCD-6D3939923F3D}"/>
          </ac:spMkLst>
        </pc:spChg>
        <pc:spChg chg="add mod">
          <ac:chgData name="Blinzer, Paul" userId="S::pblinzer@amd.com::bd85ff5f-6f63-46d1-bfcf-050143cbec44" providerId="AD" clId="Web-{59229766-A6A3-596A-8037-EBE2ECB49535}" dt="2025-12-03T19:03:23.621" v="2643" actId="20577"/>
          <ac:spMkLst>
            <pc:docMk/>
            <pc:sldMk cId="3351906824" sldId="265"/>
            <ac:spMk id="23" creationId="{16493955-4412-B68A-0F7E-734B9E04AEF6}"/>
          </ac:spMkLst>
        </pc:spChg>
        <pc:spChg chg="add mod">
          <ac:chgData name="Blinzer, Paul" userId="S::pblinzer@amd.com::bd85ff5f-6f63-46d1-bfcf-050143cbec44" providerId="AD" clId="Web-{59229766-A6A3-596A-8037-EBE2ECB49535}" dt="2025-12-03T19:11:01.306" v="2688" actId="20577"/>
          <ac:spMkLst>
            <pc:docMk/>
            <pc:sldMk cId="3351906824" sldId="265"/>
            <ac:spMk id="24" creationId="{33DF1BEB-7653-8B82-706C-018F6EA3BD68}"/>
          </ac:spMkLst>
        </pc:spChg>
        <pc:spChg chg="mod">
          <ac:chgData name="Blinzer, Paul" userId="S::pblinzer@amd.com::bd85ff5f-6f63-46d1-bfcf-050143cbec44" providerId="AD" clId="Web-{59229766-A6A3-596A-8037-EBE2ECB49535}" dt="2025-12-03T18:49:31.951" v="2429" actId="20577"/>
          <ac:spMkLst>
            <pc:docMk/>
            <pc:sldMk cId="3351906824" sldId="265"/>
            <ac:spMk id="42" creationId="{5EE4AED2-6B67-F6AA-4F5F-2B047D478708}"/>
          </ac:spMkLst>
        </pc:spChg>
      </pc:sldChg>
      <pc:sldChg chg="modSp add ord replId">
        <pc:chgData name="Blinzer, Paul" userId="S::pblinzer@amd.com::bd85ff5f-6f63-46d1-bfcf-050143cbec44" providerId="AD" clId="Web-{59229766-A6A3-596A-8037-EBE2ECB49535}" dt="2025-12-03T21:25:54.598" v="3284" actId="20577"/>
        <pc:sldMkLst>
          <pc:docMk/>
          <pc:sldMk cId="1147728343" sldId="266"/>
        </pc:sldMkLst>
        <pc:spChg chg="mod">
          <ac:chgData name="Blinzer, Paul" userId="S::pblinzer@amd.com::bd85ff5f-6f63-46d1-bfcf-050143cbec44" providerId="AD" clId="Web-{59229766-A6A3-596A-8037-EBE2ECB49535}" dt="2025-12-03T19:27:58.658" v="2988" actId="20577"/>
          <ac:spMkLst>
            <pc:docMk/>
            <pc:sldMk cId="1147728343" sldId="266"/>
            <ac:spMk id="3" creationId="{8DA6192E-FBB0-08E1-879F-B6D5EBAAEDF4}"/>
          </ac:spMkLst>
        </pc:spChg>
        <pc:spChg chg="mod">
          <ac:chgData name="Blinzer, Paul" userId="S::pblinzer@amd.com::bd85ff5f-6f63-46d1-bfcf-050143cbec44" providerId="AD" clId="Web-{59229766-A6A3-596A-8037-EBE2ECB49535}" dt="2025-12-03T21:25:54.598" v="3284" actId="20577"/>
          <ac:spMkLst>
            <pc:docMk/>
            <pc:sldMk cId="1147728343" sldId="266"/>
            <ac:spMk id="42" creationId="{71A4A7F2-D58F-13DA-CFF4-D2C043113BA5}"/>
          </ac:spMkLst>
        </pc:spChg>
      </pc:sldChg>
      <pc:sldChg chg="modSp add replId">
        <pc:chgData name="Blinzer, Paul" userId="S::pblinzer@amd.com::bd85ff5f-6f63-46d1-bfcf-050143cbec44" providerId="AD" clId="Web-{59229766-A6A3-596A-8037-EBE2ECB49535}" dt="2025-12-03T19:40:31.282" v="3197" actId="20577"/>
        <pc:sldMkLst>
          <pc:docMk/>
          <pc:sldMk cId="2777155042" sldId="267"/>
        </pc:sldMkLst>
        <pc:spChg chg="mod">
          <ac:chgData name="Blinzer, Paul" userId="S::pblinzer@amd.com::bd85ff5f-6f63-46d1-bfcf-050143cbec44" providerId="AD" clId="Web-{59229766-A6A3-596A-8037-EBE2ECB49535}" dt="2025-12-03T19:40:31.282" v="3197" actId="20577"/>
          <ac:spMkLst>
            <pc:docMk/>
            <pc:sldMk cId="2777155042" sldId="267"/>
            <ac:spMk id="36" creationId="{C00A3E91-629D-6F2B-191F-CFB58ED307F8}"/>
          </ac:spMkLst>
        </pc:spChg>
      </pc:sldChg>
    </pc:docChg>
  </pc:docChgLst>
  <pc:docChgLst>
    <pc:chgData name="Bhardwaj, Rajneesh" userId="0c5a55af-c55f-47c5-bb68-06a57a1a3c71" providerId="ADAL" clId="{8657290C-15FC-4BB5-8228-021E3F6BE23B}"/>
    <pc:docChg chg="undo custSel addSld delSld modSld sldOrd">
      <pc:chgData name="Bhardwaj, Rajneesh" userId="0c5a55af-c55f-47c5-bb68-06a57a1a3c71" providerId="ADAL" clId="{8657290C-15FC-4BB5-8228-021E3F6BE23B}" dt="2025-12-10T13:20:29.788" v="198" actId="47"/>
      <pc:docMkLst>
        <pc:docMk/>
      </pc:docMkLst>
      <pc:sldChg chg="del">
        <pc:chgData name="Bhardwaj, Rajneesh" userId="0c5a55af-c55f-47c5-bb68-06a57a1a3c71" providerId="ADAL" clId="{8657290C-15FC-4BB5-8228-021E3F6BE23B}" dt="2025-12-10T13:20:26.007" v="197" actId="47"/>
        <pc:sldMkLst>
          <pc:docMk/>
          <pc:sldMk cId="156332991" sldId="261"/>
        </pc:sldMkLst>
      </pc:sldChg>
      <pc:sldChg chg="del">
        <pc:chgData name="Bhardwaj, Rajneesh" userId="0c5a55af-c55f-47c5-bb68-06a57a1a3c71" providerId="ADAL" clId="{8657290C-15FC-4BB5-8228-021E3F6BE23B}" dt="2025-12-10T13:20:29.788" v="198" actId="47"/>
        <pc:sldMkLst>
          <pc:docMk/>
          <pc:sldMk cId="474772681" sldId="262"/>
        </pc:sldMkLst>
      </pc:sldChg>
      <pc:sldChg chg="del">
        <pc:chgData name="Bhardwaj, Rajneesh" userId="0c5a55af-c55f-47c5-bb68-06a57a1a3c71" providerId="ADAL" clId="{8657290C-15FC-4BB5-8228-021E3F6BE23B}" dt="2025-12-10T13:20:08.714" v="196" actId="47"/>
        <pc:sldMkLst>
          <pc:docMk/>
          <pc:sldMk cId="3134753903" sldId="263"/>
        </pc:sldMkLst>
      </pc:sldChg>
      <pc:sldChg chg="ord">
        <pc:chgData name="Bhardwaj, Rajneesh" userId="0c5a55af-c55f-47c5-bb68-06a57a1a3c71" providerId="ADAL" clId="{8657290C-15FC-4BB5-8228-021E3F6BE23B}" dt="2025-12-10T01:00:04.920" v="5"/>
        <pc:sldMkLst>
          <pc:docMk/>
          <pc:sldMk cId="3351906824" sldId="265"/>
        </pc:sldMkLst>
      </pc:sldChg>
      <pc:sldChg chg="addSp delSp modSp add mod">
        <pc:chgData name="Bhardwaj, Rajneesh" userId="0c5a55af-c55f-47c5-bb68-06a57a1a3c71" providerId="ADAL" clId="{8657290C-15FC-4BB5-8228-021E3F6BE23B}" dt="2025-12-10T13:16:00.789" v="195" actId="6549"/>
        <pc:sldMkLst>
          <pc:docMk/>
          <pc:sldMk cId="1822228494" sldId="270"/>
        </pc:sldMkLst>
        <pc:spChg chg="del">
          <ac:chgData name="Bhardwaj, Rajneesh" userId="0c5a55af-c55f-47c5-bb68-06a57a1a3c71" providerId="ADAL" clId="{8657290C-15FC-4BB5-8228-021E3F6BE23B}" dt="2025-12-10T12:58:10.387" v="17" actId="478"/>
          <ac:spMkLst>
            <pc:docMk/>
            <pc:sldMk cId="1822228494" sldId="270"/>
            <ac:spMk id="2" creationId="{B3573B27-EACD-E183-44EE-622A298DCB7E}"/>
          </ac:spMkLst>
        </pc:spChg>
        <pc:spChg chg="mod">
          <ac:chgData name="Bhardwaj, Rajneesh" userId="0c5a55af-c55f-47c5-bb68-06a57a1a3c71" providerId="ADAL" clId="{8657290C-15FC-4BB5-8228-021E3F6BE23B}" dt="2025-12-10T13:16:00.789" v="195" actId="6549"/>
          <ac:spMkLst>
            <pc:docMk/>
            <pc:sldMk cId="1822228494" sldId="270"/>
            <ac:spMk id="3" creationId="{44DA47F1-17B1-1B1B-119C-CCFAE007597E}"/>
          </ac:spMkLst>
        </pc:spChg>
        <pc:spChg chg="del">
          <ac:chgData name="Bhardwaj, Rajneesh" userId="0c5a55af-c55f-47c5-bb68-06a57a1a3c71" providerId="ADAL" clId="{8657290C-15FC-4BB5-8228-021E3F6BE23B}" dt="2025-12-10T12:58:08.091" v="16" actId="478"/>
          <ac:spMkLst>
            <pc:docMk/>
            <pc:sldMk cId="1822228494" sldId="270"/>
            <ac:spMk id="5" creationId="{8838AEDB-F4CB-9BCD-C15C-0D58D4E69150}"/>
          </ac:spMkLst>
        </pc:spChg>
        <pc:spChg chg="del">
          <ac:chgData name="Bhardwaj, Rajneesh" userId="0c5a55af-c55f-47c5-bb68-06a57a1a3c71" providerId="ADAL" clId="{8657290C-15FC-4BB5-8228-021E3F6BE23B}" dt="2025-12-10T12:58:22.725" v="23" actId="478"/>
          <ac:spMkLst>
            <pc:docMk/>
            <pc:sldMk cId="1822228494" sldId="270"/>
            <ac:spMk id="9" creationId="{5E6AF902-C24C-B617-F603-DB8981330B0E}"/>
          </ac:spMkLst>
        </pc:spChg>
        <pc:spChg chg="del">
          <ac:chgData name="Bhardwaj, Rajneesh" userId="0c5a55af-c55f-47c5-bb68-06a57a1a3c71" providerId="ADAL" clId="{8657290C-15FC-4BB5-8228-021E3F6BE23B}" dt="2025-12-10T12:58:20.584" v="22" actId="478"/>
          <ac:spMkLst>
            <pc:docMk/>
            <pc:sldMk cId="1822228494" sldId="270"/>
            <ac:spMk id="10" creationId="{D9969ABC-2339-6893-18AF-6459F9D1F1A2}"/>
          </ac:spMkLst>
        </pc:spChg>
        <pc:spChg chg="del">
          <ac:chgData name="Bhardwaj, Rajneesh" userId="0c5a55af-c55f-47c5-bb68-06a57a1a3c71" providerId="ADAL" clId="{8657290C-15FC-4BB5-8228-021E3F6BE23B}" dt="2025-12-10T12:58:14.236" v="19" actId="478"/>
          <ac:spMkLst>
            <pc:docMk/>
            <pc:sldMk cId="1822228494" sldId="270"/>
            <ac:spMk id="12" creationId="{D921E88D-673C-9A07-920C-8995B1442C4E}"/>
          </ac:spMkLst>
        </pc:spChg>
        <pc:spChg chg="del">
          <ac:chgData name="Bhardwaj, Rajneesh" userId="0c5a55af-c55f-47c5-bb68-06a57a1a3c71" providerId="ADAL" clId="{8657290C-15FC-4BB5-8228-021E3F6BE23B}" dt="2025-12-10T12:58:12.532" v="18" actId="478"/>
          <ac:spMkLst>
            <pc:docMk/>
            <pc:sldMk cId="1822228494" sldId="270"/>
            <ac:spMk id="13" creationId="{88913260-03AB-3DA4-6BD4-1528A3BE54CC}"/>
          </ac:spMkLst>
        </pc:spChg>
        <pc:spChg chg="del mod">
          <ac:chgData name="Bhardwaj, Rajneesh" userId="0c5a55af-c55f-47c5-bb68-06a57a1a3c71" providerId="ADAL" clId="{8657290C-15FC-4BB5-8228-021E3F6BE23B}" dt="2025-12-10T12:58:27.554" v="25" actId="478"/>
          <ac:spMkLst>
            <pc:docMk/>
            <pc:sldMk cId="1822228494" sldId="270"/>
            <ac:spMk id="14" creationId="{49576784-26FC-F1C6-631A-0BE3CF8D6062}"/>
          </ac:spMkLst>
        </pc:spChg>
        <pc:spChg chg="mod">
          <ac:chgData name="Bhardwaj, Rajneesh" userId="0c5a55af-c55f-47c5-bb68-06a57a1a3c71" providerId="ADAL" clId="{8657290C-15FC-4BB5-8228-021E3F6BE23B}" dt="2025-12-10T12:58:47.872" v="30" actId="20577"/>
          <ac:spMkLst>
            <pc:docMk/>
            <pc:sldMk cId="1822228494" sldId="270"/>
            <ac:spMk id="15" creationId="{4F613EA9-8973-3975-6A99-C6CB81DEC3FB}"/>
          </ac:spMkLst>
        </pc:spChg>
        <pc:spChg chg="del mod">
          <ac:chgData name="Bhardwaj, Rajneesh" userId="0c5a55af-c55f-47c5-bb68-06a57a1a3c71" providerId="ADAL" clId="{8657290C-15FC-4BB5-8228-021E3F6BE23B}" dt="2025-12-10T12:58:18.923" v="21" actId="478"/>
          <ac:spMkLst>
            <pc:docMk/>
            <pc:sldMk cId="1822228494" sldId="270"/>
            <ac:spMk id="24" creationId="{47018507-4644-B369-7E87-351D08E3A691}"/>
          </ac:spMkLst>
        </pc:spChg>
        <pc:spChg chg="mod">
          <ac:chgData name="Bhardwaj, Rajneesh" userId="0c5a55af-c55f-47c5-bb68-06a57a1a3c71" providerId="ADAL" clId="{8657290C-15FC-4BB5-8228-021E3F6BE23B}" dt="2025-12-10T13:14:24.342" v="36" actId="6549"/>
          <ac:spMkLst>
            <pc:docMk/>
            <pc:sldMk cId="1822228494" sldId="270"/>
            <ac:spMk id="29" creationId="{72D77586-7656-3E24-A920-2CEBB8831C9E}"/>
          </ac:spMkLst>
        </pc:spChg>
        <pc:spChg chg="del mod">
          <ac:chgData name="Bhardwaj, Rajneesh" userId="0c5a55af-c55f-47c5-bb68-06a57a1a3c71" providerId="ADAL" clId="{8657290C-15FC-4BB5-8228-021E3F6BE23B}" dt="2025-12-10T12:57:32.229" v="15" actId="478"/>
          <ac:spMkLst>
            <pc:docMk/>
            <pc:sldMk cId="1822228494" sldId="270"/>
            <ac:spMk id="42" creationId="{980BA17C-2D81-D282-0D64-06ECC466EB0D}"/>
          </ac:spMkLst>
        </pc:spChg>
        <pc:picChg chg="add mod">
          <ac:chgData name="Bhardwaj, Rajneesh" userId="0c5a55af-c55f-47c5-bb68-06a57a1a3c71" providerId="ADAL" clId="{8657290C-15FC-4BB5-8228-021E3F6BE23B}" dt="2025-12-10T13:13:59.796" v="35" actId="1076"/>
          <ac:picMkLst>
            <pc:docMk/>
            <pc:sldMk cId="1822228494" sldId="270"/>
            <ac:picMk id="22" creationId="{C70B4E0E-9FFE-FF39-E9CB-FA78686C6B2A}"/>
          </ac:picMkLst>
        </pc:picChg>
      </pc:sldChg>
      <pc:sldChg chg="add del">
        <pc:chgData name="Bhardwaj, Rajneesh" userId="0c5a55af-c55f-47c5-bb68-06a57a1a3c71" providerId="ADAL" clId="{8657290C-15FC-4BB5-8228-021E3F6BE23B}" dt="2025-12-10T12:57:15.133" v="11" actId="47"/>
        <pc:sldMkLst>
          <pc:docMk/>
          <pc:sldMk cId="3819919964" sldId="270"/>
        </pc:sldMkLst>
      </pc:sldChg>
      <pc:sldChg chg="new del">
        <pc:chgData name="Bhardwaj, Rajneesh" userId="0c5a55af-c55f-47c5-bb68-06a57a1a3c71" providerId="ADAL" clId="{8657290C-15FC-4BB5-8228-021E3F6BE23B}" dt="2025-12-10T01:00:48.800" v="7" actId="680"/>
        <pc:sldMkLst>
          <pc:docMk/>
          <pc:sldMk cId="3820007719" sldId="270"/>
        </pc:sldMkLst>
      </pc:sldChg>
    </pc:docChg>
  </pc:docChgLst>
  <pc:docChgLst>
    <pc:chgData name="Blinzer, Paul" userId="bd85ff5f-6f63-46d1-bfcf-050143cbec44" providerId="ADAL" clId="{44FB5291-575C-4F1E-B45F-6F8CB43703A1}"/>
    <pc:docChg chg="undo custSel addSld delSld modSld">
      <pc:chgData name="Blinzer, Paul" userId="bd85ff5f-6f63-46d1-bfcf-050143cbec44" providerId="ADAL" clId="{44FB5291-575C-4F1E-B45F-6F8CB43703A1}" dt="2025-12-08T01:48:41.297" v="6372" actId="20577"/>
      <pc:docMkLst>
        <pc:docMk/>
      </pc:docMkLst>
      <pc:sldChg chg="modSp mod">
        <pc:chgData name="Blinzer, Paul" userId="bd85ff5f-6f63-46d1-bfcf-050143cbec44" providerId="ADAL" clId="{44FB5291-575C-4F1E-B45F-6F8CB43703A1}" dt="2025-12-08T01:48:41.297" v="6372" actId="20577"/>
        <pc:sldMkLst>
          <pc:docMk/>
          <pc:sldMk cId="0" sldId="258"/>
        </pc:sldMkLst>
        <pc:spChg chg="mod">
          <ac:chgData name="Blinzer, Paul" userId="bd85ff5f-6f63-46d1-bfcf-050143cbec44" providerId="ADAL" clId="{44FB5291-575C-4F1E-B45F-6F8CB43703A1}" dt="2025-12-08T01:48:41.297" v="6372" actId="20577"/>
          <ac:spMkLst>
            <pc:docMk/>
            <pc:sldMk cId="0" sldId="258"/>
            <ac:spMk id="36" creationId="{00000000-0000-0000-0000-000000000000}"/>
          </ac:spMkLst>
        </pc:spChg>
        <pc:spChg chg="mod">
          <ac:chgData name="Blinzer, Paul" userId="bd85ff5f-6f63-46d1-bfcf-050143cbec44" providerId="ADAL" clId="{44FB5291-575C-4F1E-B45F-6F8CB43703A1}" dt="2025-12-05T01:57:39.204" v="1978" actId="14100"/>
          <ac:spMkLst>
            <pc:docMk/>
            <pc:sldMk cId="0" sldId="258"/>
            <ac:spMk id="37" creationId="{00000000-0000-0000-0000-000000000000}"/>
          </ac:spMkLst>
        </pc:spChg>
      </pc:sldChg>
      <pc:sldChg chg="delSp modSp mod">
        <pc:chgData name="Blinzer, Paul" userId="bd85ff5f-6f63-46d1-bfcf-050143cbec44" providerId="ADAL" clId="{44FB5291-575C-4F1E-B45F-6F8CB43703A1}" dt="2025-12-07T17:41:30.429" v="6369" actId="20577"/>
        <pc:sldMkLst>
          <pc:docMk/>
          <pc:sldMk cId="0" sldId="259"/>
        </pc:sldMkLst>
        <pc:spChg chg="mod">
          <ac:chgData name="Blinzer, Paul" userId="bd85ff5f-6f63-46d1-bfcf-050143cbec44" providerId="ADAL" clId="{44FB5291-575C-4F1E-B45F-6F8CB43703A1}" dt="2025-12-07T17:41:30.429" v="6369" actId="20577"/>
          <ac:spMkLst>
            <pc:docMk/>
            <pc:sldMk cId="0" sldId="259"/>
            <ac:spMk id="42" creationId="{00000000-0000-0000-0000-000000000000}"/>
          </ac:spMkLst>
        </pc:spChg>
      </pc:sldChg>
      <pc:sldChg chg="addSp delSp modSp del mod">
        <pc:chgData name="Blinzer, Paul" userId="bd85ff5f-6f63-46d1-bfcf-050143cbec44" providerId="ADAL" clId="{44FB5291-575C-4F1E-B45F-6F8CB43703A1}" dt="2025-12-05T01:56:17.905" v="1971" actId="47"/>
        <pc:sldMkLst>
          <pc:docMk/>
          <pc:sldMk cId="193183740" sldId="264"/>
        </pc:sldMkLst>
      </pc:sldChg>
      <pc:sldChg chg="addSp delSp modSp mod">
        <pc:chgData name="Blinzer, Paul" userId="bd85ff5f-6f63-46d1-bfcf-050143cbec44" providerId="ADAL" clId="{44FB5291-575C-4F1E-B45F-6F8CB43703A1}" dt="2025-12-07T17:27:13.282" v="5854" actId="20577"/>
        <pc:sldMkLst>
          <pc:docMk/>
          <pc:sldMk cId="3351906824" sldId="265"/>
        </pc:sldMkLst>
        <pc:spChg chg="add mod">
          <ac:chgData name="Blinzer, Paul" userId="bd85ff5f-6f63-46d1-bfcf-050143cbec44" providerId="ADAL" clId="{44FB5291-575C-4F1E-B45F-6F8CB43703A1}" dt="2025-12-05T02:19:36.773" v="2855" actId="14100"/>
          <ac:spMkLst>
            <pc:docMk/>
            <pc:sldMk cId="3351906824" sldId="265"/>
            <ac:spMk id="2" creationId="{8164DB1F-DB34-99C0-62BA-068A41F48F7F}"/>
          </ac:spMkLst>
        </pc:spChg>
        <pc:spChg chg="mod">
          <ac:chgData name="Blinzer, Paul" userId="bd85ff5f-6f63-46d1-bfcf-050143cbec44" providerId="ADAL" clId="{44FB5291-575C-4F1E-B45F-6F8CB43703A1}" dt="2025-12-05T02:19:36.773" v="2855" actId="14100"/>
          <ac:spMkLst>
            <pc:docMk/>
            <pc:sldMk cId="3351906824" sldId="265"/>
            <ac:spMk id="4" creationId="{8AF86262-2D4F-D428-71BB-BC6EF360D610}"/>
          </ac:spMkLst>
        </pc:spChg>
        <pc:spChg chg="mod">
          <ac:chgData name="Blinzer, Paul" userId="bd85ff5f-6f63-46d1-bfcf-050143cbec44" providerId="ADAL" clId="{44FB5291-575C-4F1E-B45F-6F8CB43703A1}" dt="2025-12-05T02:19:36.773" v="2855" actId="14100"/>
          <ac:spMkLst>
            <pc:docMk/>
            <pc:sldMk cId="3351906824" sldId="265"/>
            <ac:spMk id="6" creationId="{ED06E429-7982-8720-1495-40D95259F10E}"/>
          </ac:spMkLst>
        </pc:spChg>
        <pc:spChg chg="mod">
          <ac:chgData name="Blinzer, Paul" userId="bd85ff5f-6f63-46d1-bfcf-050143cbec44" providerId="ADAL" clId="{44FB5291-575C-4F1E-B45F-6F8CB43703A1}" dt="2025-12-05T02:19:36.773" v="2855" actId="14100"/>
          <ac:spMkLst>
            <pc:docMk/>
            <pc:sldMk cId="3351906824" sldId="265"/>
            <ac:spMk id="7" creationId="{3CB44670-CE05-9358-BE5B-095B6CEB1024}"/>
          </ac:spMkLst>
        </pc:spChg>
        <pc:spChg chg="mod">
          <ac:chgData name="Blinzer, Paul" userId="bd85ff5f-6f63-46d1-bfcf-050143cbec44" providerId="ADAL" clId="{44FB5291-575C-4F1E-B45F-6F8CB43703A1}" dt="2025-12-05T02:19:36.773" v="2855" actId="14100"/>
          <ac:spMkLst>
            <pc:docMk/>
            <pc:sldMk cId="3351906824" sldId="265"/>
            <ac:spMk id="8" creationId="{6A316B74-1C26-ECDA-65E6-AF78DBE492C4}"/>
          </ac:spMkLst>
        </pc:spChg>
        <pc:spChg chg="add mod">
          <ac:chgData name="Blinzer, Paul" userId="bd85ff5f-6f63-46d1-bfcf-050143cbec44" providerId="ADAL" clId="{44FB5291-575C-4F1E-B45F-6F8CB43703A1}" dt="2025-12-05T01:48:13.367" v="1887" actId="1076"/>
          <ac:spMkLst>
            <pc:docMk/>
            <pc:sldMk cId="3351906824" sldId="265"/>
            <ac:spMk id="9" creationId="{B647DEE5-D3BB-9DB0-7CA2-0B67DFE26A1E}"/>
          </ac:spMkLst>
        </pc:spChg>
        <pc:spChg chg="add mod">
          <ac:chgData name="Blinzer, Paul" userId="bd85ff5f-6f63-46d1-bfcf-050143cbec44" providerId="ADAL" clId="{44FB5291-575C-4F1E-B45F-6F8CB43703A1}" dt="2025-12-05T02:19:36.773" v="2855" actId="14100"/>
          <ac:spMkLst>
            <pc:docMk/>
            <pc:sldMk cId="3351906824" sldId="265"/>
            <ac:spMk id="10" creationId="{67489AD7-73C3-85D3-9435-78C84FE7D4DB}"/>
          </ac:spMkLst>
        </pc:spChg>
        <pc:spChg chg="mod">
          <ac:chgData name="Blinzer, Paul" userId="bd85ff5f-6f63-46d1-bfcf-050143cbec44" providerId="ADAL" clId="{44FB5291-575C-4F1E-B45F-6F8CB43703A1}" dt="2025-12-05T02:19:47.724" v="2857" actId="1076"/>
          <ac:spMkLst>
            <pc:docMk/>
            <pc:sldMk cId="3351906824" sldId="265"/>
            <ac:spMk id="11" creationId="{0C2D0FE4-1542-D529-B522-BAE8C6250F38}"/>
          </ac:spMkLst>
        </pc:spChg>
        <pc:spChg chg="add mod">
          <ac:chgData name="Blinzer, Paul" userId="bd85ff5f-6f63-46d1-bfcf-050143cbec44" providerId="ADAL" clId="{44FB5291-575C-4F1E-B45F-6F8CB43703A1}" dt="2025-12-05T02:19:36.773" v="2855" actId="14100"/>
          <ac:spMkLst>
            <pc:docMk/>
            <pc:sldMk cId="3351906824" sldId="265"/>
            <ac:spMk id="13" creationId="{76A85793-C344-C63C-BEB7-985F9FDCECA9}"/>
          </ac:spMkLst>
        </pc:spChg>
        <pc:spChg chg="mod">
          <ac:chgData name="Blinzer, Paul" userId="bd85ff5f-6f63-46d1-bfcf-050143cbec44" providerId="ADAL" clId="{44FB5291-575C-4F1E-B45F-6F8CB43703A1}" dt="2025-12-05T02:25:03.006" v="2957" actId="14100"/>
          <ac:spMkLst>
            <pc:docMk/>
            <pc:sldMk cId="3351906824" sldId="265"/>
            <ac:spMk id="14" creationId="{0124CA7E-5B7F-A862-3D6A-AB1B196BDE86}"/>
          </ac:spMkLst>
        </pc:spChg>
        <pc:spChg chg="add mod">
          <ac:chgData name="Blinzer, Paul" userId="bd85ff5f-6f63-46d1-bfcf-050143cbec44" providerId="ADAL" clId="{44FB5291-575C-4F1E-B45F-6F8CB43703A1}" dt="2025-12-05T02:24:30.957" v="2932" actId="14100"/>
          <ac:spMkLst>
            <pc:docMk/>
            <pc:sldMk cId="3351906824" sldId="265"/>
            <ac:spMk id="15" creationId="{12016BA5-88CC-8A20-E729-64888E5A5B77}"/>
          </ac:spMkLst>
        </pc:spChg>
        <pc:spChg chg="add mod">
          <ac:chgData name="Blinzer, Paul" userId="bd85ff5f-6f63-46d1-bfcf-050143cbec44" providerId="ADAL" clId="{44FB5291-575C-4F1E-B45F-6F8CB43703A1}" dt="2025-12-05T02:20:53.138" v="2891" actId="1076"/>
          <ac:spMkLst>
            <pc:docMk/>
            <pc:sldMk cId="3351906824" sldId="265"/>
            <ac:spMk id="16" creationId="{D2AEE316-9227-D043-0A81-CA47A503B68F}"/>
          </ac:spMkLst>
        </pc:spChg>
        <pc:spChg chg="add mod">
          <ac:chgData name="Blinzer, Paul" userId="bd85ff5f-6f63-46d1-bfcf-050143cbec44" providerId="ADAL" clId="{44FB5291-575C-4F1E-B45F-6F8CB43703A1}" dt="2025-12-05T02:24:19.830" v="2931" actId="14100"/>
          <ac:spMkLst>
            <pc:docMk/>
            <pc:sldMk cId="3351906824" sldId="265"/>
            <ac:spMk id="17" creationId="{78821F53-DAC1-9C9B-97C1-94EE65220F6A}"/>
          </ac:spMkLst>
        </pc:spChg>
        <pc:spChg chg="add mod">
          <ac:chgData name="Blinzer, Paul" userId="bd85ff5f-6f63-46d1-bfcf-050143cbec44" providerId="ADAL" clId="{44FB5291-575C-4F1E-B45F-6F8CB43703A1}" dt="2025-12-05T02:23:38.836" v="2924" actId="1076"/>
          <ac:spMkLst>
            <pc:docMk/>
            <pc:sldMk cId="3351906824" sldId="265"/>
            <ac:spMk id="19" creationId="{2002E033-27CC-FB34-5D7B-C6F5A1BDABC2}"/>
          </ac:spMkLst>
        </pc:spChg>
        <pc:spChg chg="mod">
          <ac:chgData name="Blinzer, Paul" userId="bd85ff5f-6f63-46d1-bfcf-050143cbec44" providerId="ADAL" clId="{44FB5291-575C-4F1E-B45F-6F8CB43703A1}" dt="2025-12-05T02:19:36.773" v="2855" actId="14100"/>
          <ac:spMkLst>
            <pc:docMk/>
            <pc:sldMk cId="3351906824" sldId="265"/>
            <ac:spMk id="20" creationId="{CF567CDF-5CA1-1DE2-0F22-9C88AD1F6875}"/>
          </ac:spMkLst>
        </pc:spChg>
        <pc:spChg chg="mod">
          <ac:chgData name="Blinzer, Paul" userId="bd85ff5f-6f63-46d1-bfcf-050143cbec44" providerId="ADAL" clId="{44FB5291-575C-4F1E-B45F-6F8CB43703A1}" dt="2025-12-05T02:19:36.773" v="2855" actId="14100"/>
          <ac:spMkLst>
            <pc:docMk/>
            <pc:sldMk cId="3351906824" sldId="265"/>
            <ac:spMk id="21" creationId="{CC002941-F431-A529-0BCD-6D3939923F3D}"/>
          </ac:spMkLst>
        </pc:spChg>
        <pc:spChg chg="mod">
          <ac:chgData name="Blinzer, Paul" userId="bd85ff5f-6f63-46d1-bfcf-050143cbec44" providerId="ADAL" clId="{44FB5291-575C-4F1E-B45F-6F8CB43703A1}" dt="2025-12-05T02:19:36.773" v="2855" actId="14100"/>
          <ac:spMkLst>
            <pc:docMk/>
            <pc:sldMk cId="3351906824" sldId="265"/>
            <ac:spMk id="23" creationId="{16493955-4412-B68A-0F7E-734B9E04AEF6}"/>
          </ac:spMkLst>
        </pc:spChg>
        <pc:spChg chg="mod">
          <ac:chgData name="Blinzer, Paul" userId="bd85ff5f-6f63-46d1-bfcf-050143cbec44" providerId="ADAL" clId="{44FB5291-575C-4F1E-B45F-6F8CB43703A1}" dt="2025-12-05T01:49:38.067" v="1908" actId="1076"/>
          <ac:spMkLst>
            <pc:docMk/>
            <pc:sldMk cId="3351906824" sldId="265"/>
            <ac:spMk id="24" creationId="{33DF1BEB-7653-8B82-706C-018F6EA3BD68}"/>
          </ac:spMkLst>
        </pc:spChg>
        <pc:spChg chg="add mod">
          <ac:chgData name="Blinzer, Paul" userId="bd85ff5f-6f63-46d1-bfcf-050143cbec44" providerId="ADAL" clId="{44FB5291-575C-4F1E-B45F-6F8CB43703A1}" dt="2025-12-05T02:22:02.992" v="2904" actId="1076"/>
          <ac:spMkLst>
            <pc:docMk/>
            <pc:sldMk cId="3351906824" sldId="265"/>
            <ac:spMk id="25" creationId="{F69B536C-8491-10EE-C03B-9FBEFFDFADFD}"/>
          </ac:spMkLst>
        </pc:spChg>
        <pc:spChg chg="add mod">
          <ac:chgData name="Blinzer, Paul" userId="bd85ff5f-6f63-46d1-bfcf-050143cbec44" providerId="ADAL" clId="{44FB5291-575C-4F1E-B45F-6F8CB43703A1}" dt="2025-12-05T02:23:09.776" v="2919" actId="688"/>
          <ac:spMkLst>
            <pc:docMk/>
            <pc:sldMk cId="3351906824" sldId="265"/>
            <ac:spMk id="26" creationId="{99935E1E-0BC4-0370-56E9-CF302FD01D95}"/>
          </ac:spMkLst>
        </pc:spChg>
        <pc:spChg chg="add mod">
          <ac:chgData name="Blinzer, Paul" userId="bd85ff5f-6f63-46d1-bfcf-050143cbec44" providerId="ADAL" clId="{44FB5291-575C-4F1E-B45F-6F8CB43703A1}" dt="2025-12-07T17:09:34.775" v="4164" actId="1076"/>
          <ac:spMkLst>
            <pc:docMk/>
            <pc:sldMk cId="3351906824" sldId="265"/>
            <ac:spMk id="29" creationId="{A4263697-917C-3C7A-E8D7-064AC0F56B73}"/>
          </ac:spMkLst>
        </pc:spChg>
        <pc:spChg chg="mod">
          <ac:chgData name="Blinzer, Paul" userId="bd85ff5f-6f63-46d1-bfcf-050143cbec44" providerId="ADAL" clId="{44FB5291-575C-4F1E-B45F-6F8CB43703A1}" dt="2025-12-07T17:27:13.282" v="5854" actId="20577"/>
          <ac:spMkLst>
            <pc:docMk/>
            <pc:sldMk cId="3351906824" sldId="265"/>
            <ac:spMk id="42" creationId="{5EE4AED2-6B67-F6AA-4F5F-2B047D478708}"/>
          </ac:spMkLst>
        </pc:spChg>
        <pc:spChg chg="mod">
          <ac:chgData name="Blinzer, Paul" userId="bd85ff5f-6f63-46d1-bfcf-050143cbec44" providerId="ADAL" clId="{44FB5291-575C-4F1E-B45F-6F8CB43703A1}" dt="2025-12-05T02:21:02.847" v="2892" actId="1076"/>
          <ac:spMkLst>
            <pc:docMk/>
            <pc:sldMk cId="3351906824" sldId="265"/>
            <ac:spMk id="44" creationId="{F7281E1D-B6FB-11E3-79B0-FA4627339E17}"/>
          </ac:spMkLst>
        </pc:spChg>
      </pc:sldChg>
      <pc:sldChg chg="delSp modSp mod">
        <pc:chgData name="Blinzer, Paul" userId="bd85ff5f-6f63-46d1-bfcf-050143cbec44" providerId="ADAL" clId="{44FB5291-575C-4F1E-B45F-6F8CB43703A1}" dt="2025-12-07T17:40:06.304" v="6284" actId="20577"/>
        <pc:sldMkLst>
          <pc:docMk/>
          <pc:sldMk cId="1147728343" sldId="266"/>
        </pc:sldMkLst>
        <pc:spChg chg="mod">
          <ac:chgData name="Blinzer, Paul" userId="bd85ff5f-6f63-46d1-bfcf-050143cbec44" providerId="ADAL" clId="{44FB5291-575C-4F1E-B45F-6F8CB43703A1}" dt="2025-12-07T17:40:06.304" v="6284" actId="20577"/>
          <ac:spMkLst>
            <pc:docMk/>
            <pc:sldMk cId="1147728343" sldId="266"/>
            <ac:spMk id="42" creationId="{71A4A7F2-D58F-13DA-CFF4-D2C043113BA5}"/>
          </ac:spMkLst>
        </pc:spChg>
      </pc:sldChg>
      <pc:sldChg chg="addSp delSp modSp mod">
        <pc:chgData name="Blinzer, Paul" userId="bd85ff5f-6f63-46d1-bfcf-050143cbec44" providerId="ADAL" clId="{44FB5291-575C-4F1E-B45F-6F8CB43703A1}" dt="2025-12-07T17:28:50.539" v="5866" actId="20577"/>
        <pc:sldMkLst>
          <pc:docMk/>
          <pc:sldMk cId="2777155042" sldId="267"/>
        </pc:sldMkLst>
        <pc:spChg chg="add mod">
          <ac:chgData name="Blinzer, Paul" userId="bd85ff5f-6f63-46d1-bfcf-050143cbec44" providerId="ADAL" clId="{44FB5291-575C-4F1E-B45F-6F8CB43703A1}" dt="2025-12-05T02:31:02.234" v="3079" actId="20577"/>
          <ac:spMkLst>
            <pc:docMk/>
            <pc:sldMk cId="2777155042" sldId="267"/>
            <ac:spMk id="2" creationId="{826E4B34-88A1-22EB-CB2C-0624FAA5A76D}"/>
          </ac:spMkLst>
        </pc:spChg>
        <pc:spChg chg="add mod">
          <ac:chgData name="Blinzer, Paul" userId="bd85ff5f-6f63-46d1-bfcf-050143cbec44" providerId="ADAL" clId="{44FB5291-575C-4F1E-B45F-6F8CB43703A1}" dt="2025-12-07T17:28:50.539" v="5866" actId="20577"/>
          <ac:spMkLst>
            <pc:docMk/>
            <pc:sldMk cId="2777155042" sldId="267"/>
            <ac:spMk id="6" creationId="{7D0B6664-1DC1-5E9A-07B2-870E700745CB}"/>
          </ac:spMkLst>
        </pc:spChg>
        <pc:spChg chg="mod">
          <ac:chgData name="Blinzer, Paul" userId="bd85ff5f-6f63-46d1-bfcf-050143cbec44" providerId="ADAL" clId="{44FB5291-575C-4F1E-B45F-6F8CB43703A1}" dt="2025-12-05T02:28:06.758" v="2961" actId="21"/>
          <ac:spMkLst>
            <pc:docMk/>
            <pc:sldMk cId="2777155042" sldId="267"/>
            <ac:spMk id="36" creationId="{C00A3E91-629D-6F2B-191F-CFB58ED307F8}"/>
          </ac:spMkLst>
        </pc:spChg>
      </pc:sldChg>
      <pc:sldChg chg="addSp delSp modSp add mod">
        <pc:chgData name="Blinzer, Paul" userId="bd85ff5f-6f63-46d1-bfcf-050143cbec44" providerId="ADAL" clId="{44FB5291-575C-4F1E-B45F-6F8CB43703A1}" dt="2025-12-07T17:37:31.290" v="6055" actId="20577"/>
        <pc:sldMkLst>
          <pc:docMk/>
          <pc:sldMk cId="4163460510" sldId="268"/>
        </pc:sldMkLst>
        <pc:spChg chg="mod">
          <ac:chgData name="Blinzer, Paul" userId="bd85ff5f-6f63-46d1-bfcf-050143cbec44" providerId="ADAL" clId="{44FB5291-575C-4F1E-B45F-6F8CB43703A1}" dt="2025-12-05T02:34:02.974" v="3288" actId="6549"/>
          <ac:spMkLst>
            <pc:docMk/>
            <pc:sldMk cId="4163460510" sldId="268"/>
            <ac:spMk id="2" creationId="{12A0119A-8FA3-0930-D66A-35F30098F8C0}"/>
          </ac:spMkLst>
        </pc:spChg>
        <pc:spChg chg="add mod">
          <ac:chgData name="Blinzer, Paul" userId="bd85ff5f-6f63-46d1-bfcf-050143cbec44" providerId="ADAL" clId="{44FB5291-575C-4F1E-B45F-6F8CB43703A1}" dt="2025-12-07T17:37:31.290" v="6055" actId="20577"/>
          <ac:spMkLst>
            <pc:docMk/>
            <pc:sldMk cId="4163460510" sldId="268"/>
            <ac:spMk id="3" creationId="{82987DE5-A04C-6748-A422-BBDF1F60C97D}"/>
          </ac:spMkLst>
        </pc:spChg>
        <pc:spChg chg="add mod">
          <ac:chgData name="Blinzer, Paul" userId="bd85ff5f-6f63-46d1-bfcf-050143cbec44" providerId="ADAL" clId="{44FB5291-575C-4F1E-B45F-6F8CB43703A1}" dt="2025-12-07T17:36:43.710" v="6044" actId="1076"/>
          <ac:spMkLst>
            <pc:docMk/>
            <pc:sldMk cId="4163460510" sldId="268"/>
            <ac:spMk id="4" creationId="{52B84227-D544-98A4-049F-F10789A91F19}"/>
          </ac:spMkLst>
        </pc:spChg>
      </pc:sldChg>
      <pc:sldChg chg="modSp new mod">
        <pc:chgData name="Blinzer, Paul" userId="bd85ff5f-6f63-46d1-bfcf-050143cbec44" providerId="ADAL" clId="{44FB5291-575C-4F1E-B45F-6F8CB43703A1}" dt="2025-12-07T17:31:18.098" v="6006" actId="20577"/>
        <pc:sldMkLst>
          <pc:docMk/>
          <pc:sldMk cId="472403366" sldId="269"/>
        </pc:sldMkLst>
        <pc:spChg chg="mod">
          <ac:chgData name="Blinzer, Paul" userId="bd85ff5f-6f63-46d1-bfcf-050143cbec44" providerId="ADAL" clId="{44FB5291-575C-4F1E-B45F-6F8CB43703A1}" dt="2025-12-07T17:31:18.098" v="6006" actId="20577"/>
          <ac:spMkLst>
            <pc:docMk/>
            <pc:sldMk cId="472403366" sldId="269"/>
            <ac:spMk id="2" creationId="{DD9FC653-84B7-0176-8CDD-7E2D9D65083A}"/>
          </ac:spMkLst>
        </pc:spChg>
      </pc:sldChg>
    </pc:docChg>
  </pc:docChgLst>
  <pc:docChgLst>
    <pc:chgData clId="Web-{AC024932-A0AA-DA62-6DCC-E4D063950006}"/>
    <pc:docChg chg="modSld">
      <pc:chgData name="" userId="" providerId="" clId="Web-{AC024932-A0AA-DA62-6DCC-E4D063950006}" dt="2025-12-10T08:23:43.544" v="0" actId="1076"/>
      <pc:docMkLst>
        <pc:docMk/>
      </pc:docMkLst>
      <pc:sldChg chg="modSp">
        <pc:chgData name="" userId="" providerId="" clId="Web-{AC024932-A0AA-DA62-6DCC-E4D063950006}" dt="2025-12-10T08:23:43.544" v="0" actId="1076"/>
        <pc:sldMkLst>
          <pc:docMk/>
          <pc:sldMk cId="0" sldId="256"/>
        </pc:sldMkLst>
        <pc:picChg chg="mod">
          <ac:chgData name="" userId="" providerId="" clId="Web-{AC024932-A0AA-DA62-6DCC-E4D063950006}" dt="2025-12-10T08:23:43.544" v="0" actId="1076"/>
          <ac:picMkLst>
            <pc:docMk/>
            <pc:sldMk cId="0" sldId="256"/>
            <ac:picMk id="26" creationId="{00000000-0000-0000-0000-000000000000}"/>
          </ac:picMkLst>
        </pc:picChg>
      </pc:sldChg>
    </pc:docChg>
  </pc:docChgLst>
  <pc:docChgLst>
    <pc:chgData name="Blinzer, Paul" userId="S::pblinzer@amd.com::bd85ff5f-6f63-46d1-bfcf-050143cbec44" providerId="AD" clId="Web-{AC024932-A0AA-DA62-6DCC-E4D063950006}"/>
    <pc:docChg chg="modSld">
      <pc:chgData name="Blinzer, Paul" userId="S::pblinzer@amd.com::bd85ff5f-6f63-46d1-bfcf-050143cbec44" providerId="AD" clId="Web-{AC024932-A0AA-DA62-6DCC-E4D063950006}" dt="2025-12-10T08:23:45.903" v="0" actId="1076"/>
      <pc:docMkLst>
        <pc:docMk/>
      </pc:docMkLst>
      <pc:sldChg chg="modSp">
        <pc:chgData name="Blinzer, Paul" userId="S::pblinzer@amd.com::bd85ff5f-6f63-46d1-bfcf-050143cbec44" providerId="AD" clId="Web-{AC024932-A0AA-DA62-6DCC-E4D063950006}" dt="2025-12-10T08:23:45.903" v="0" actId="1076"/>
        <pc:sldMkLst>
          <pc:docMk/>
          <pc:sldMk cId="0" sldId="256"/>
        </pc:sldMkLst>
        <pc:picChg chg="mod">
          <ac:chgData name="Blinzer, Paul" userId="S::pblinzer@amd.com::bd85ff5f-6f63-46d1-bfcf-050143cbec44" providerId="AD" clId="Web-{AC024932-A0AA-DA62-6DCC-E4D063950006}" dt="2025-12-10T08:23:45.903" v="0" actId="1076"/>
          <ac:picMkLst>
            <pc:docMk/>
            <pc:sldMk cId="0" sldId="256"/>
            <ac:picMk id="26" creationId="{00000000-0000-0000-0000-000000000000}"/>
          </ac:picMkLst>
        </pc:picChg>
      </pc:sldChg>
    </pc:docChg>
  </pc:docChgLst>
  <pc:docChgLst>
    <pc:chgData name="Bhardwaj, Rajneesh" userId="S::rbhardwa@amd.com::0c5a55af-c55f-47c5-bb68-06a57a1a3c71" providerId="AD" clId="Web-{834F160E-469F-5155-5415-F3F289F5D2B7}"/>
    <pc:docChg chg="modSld">
      <pc:chgData name="Bhardwaj, Rajneesh" userId="S::rbhardwa@amd.com::0c5a55af-c55f-47c5-bb68-06a57a1a3c71" providerId="AD" clId="Web-{834F160E-469F-5155-5415-F3F289F5D2B7}" dt="2025-12-03T21:23:54.983" v="63" actId="20577"/>
      <pc:docMkLst>
        <pc:docMk/>
      </pc:docMkLst>
      <pc:sldChg chg="modSp">
        <pc:chgData name="Bhardwaj, Rajneesh" userId="S::rbhardwa@amd.com::0c5a55af-c55f-47c5-bb68-06a57a1a3c71" providerId="AD" clId="Web-{834F160E-469F-5155-5415-F3F289F5D2B7}" dt="2025-12-03T20:58:45.685" v="53" actId="20577"/>
        <pc:sldMkLst>
          <pc:docMk/>
          <pc:sldMk cId="3351906824" sldId="265"/>
        </pc:sldMkLst>
        <pc:spChg chg="mod">
          <ac:chgData name="Bhardwaj, Rajneesh" userId="S::rbhardwa@amd.com::0c5a55af-c55f-47c5-bb68-06a57a1a3c71" providerId="AD" clId="Web-{834F160E-469F-5155-5415-F3F289F5D2B7}" dt="2025-12-03T20:58:45.685" v="53" actId="20577"/>
          <ac:spMkLst>
            <pc:docMk/>
            <pc:sldMk cId="3351906824" sldId="265"/>
            <ac:spMk id="42" creationId="{5EE4AED2-6B67-F6AA-4F5F-2B047D478708}"/>
          </ac:spMkLst>
        </pc:spChg>
      </pc:sldChg>
      <pc:sldChg chg="modSp">
        <pc:chgData name="Bhardwaj, Rajneesh" userId="S::rbhardwa@amd.com::0c5a55af-c55f-47c5-bb68-06a57a1a3c71" providerId="AD" clId="Web-{834F160E-469F-5155-5415-F3F289F5D2B7}" dt="2025-12-03T21:23:54.983" v="63" actId="20577"/>
        <pc:sldMkLst>
          <pc:docMk/>
          <pc:sldMk cId="1147728343" sldId="266"/>
        </pc:sldMkLst>
        <pc:spChg chg="mod">
          <ac:chgData name="Bhardwaj, Rajneesh" userId="S::rbhardwa@amd.com::0c5a55af-c55f-47c5-bb68-06a57a1a3c71" providerId="AD" clId="Web-{834F160E-469F-5155-5415-F3F289F5D2B7}" dt="2025-12-03T21:23:54.983" v="63" actId="20577"/>
          <ac:spMkLst>
            <pc:docMk/>
            <pc:sldMk cId="1147728343" sldId="266"/>
            <ac:spMk id="42" creationId="{71A4A7F2-D58F-13DA-CFF4-D2C043113BA5}"/>
          </ac:spMkLst>
        </pc:spChg>
      </pc:sldChg>
    </pc:docChg>
  </pc:docChgLst>
  <pc:docChgLst>
    <pc:chgData name="Blinzer, Paul" userId="S::pblinzer@amd.com::bd85ff5f-6f63-46d1-bfcf-050143cbec44" providerId="AD" clId="Web-{FC52FB55-A562-B3F9-6143-8840773A791D}"/>
    <pc:docChg chg="modSld">
      <pc:chgData name="Blinzer, Paul" userId="S::pblinzer@amd.com::bd85ff5f-6f63-46d1-bfcf-050143cbec44" providerId="AD" clId="Web-{FC52FB55-A562-B3F9-6143-8840773A791D}" dt="2025-12-03T00:05:04.025" v="41" actId="20577"/>
      <pc:docMkLst>
        <pc:docMk/>
      </pc:docMkLst>
      <pc:sldChg chg="modSp">
        <pc:chgData name="Blinzer, Paul" userId="S::pblinzer@amd.com::bd85ff5f-6f63-46d1-bfcf-050143cbec44" providerId="AD" clId="Web-{FC52FB55-A562-B3F9-6143-8840773A791D}" dt="2025-12-03T00:05:04.025" v="41" actId="20577"/>
        <pc:sldMkLst>
          <pc:docMk/>
          <pc:sldMk cId="0" sldId="258"/>
        </pc:sldMkLst>
        <pc:spChg chg="mod">
          <ac:chgData name="Blinzer, Paul" userId="S::pblinzer@amd.com::bd85ff5f-6f63-46d1-bfcf-050143cbec44" providerId="AD" clId="Web-{FC52FB55-A562-B3F9-6143-8840773A791D}" dt="2025-12-03T00:05:04.025" v="41" actId="20577"/>
          <ac:spMkLst>
            <pc:docMk/>
            <pc:sldMk cId="0" sldId="258"/>
            <ac:spMk id="36" creationId="{00000000-0000-0000-0000-000000000000}"/>
          </ac:spMkLst>
        </pc:spChg>
      </pc:sldChg>
    </pc:docChg>
  </pc:docChgLst>
  <pc:docChgLst>
    <pc:chgData name="Bhardwaj, Rajneesh" userId="0c5a55af-c55f-47c5-bb68-06a57a1a3c71" providerId="ADAL" clId="{3D4B31AD-9EF9-4DFE-86D1-21854A88032F}"/>
    <pc:docChg chg="undo custSel mod addSld delSld modSld modMainMaster">
      <pc:chgData name="Bhardwaj, Rajneesh" userId="0c5a55af-c55f-47c5-bb68-06a57a1a3c71" providerId="ADAL" clId="{3D4B31AD-9EF9-4DFE-86D1-21854A88032F}" dt="2025-12-02T20:35:54.933" v="951" actId="20577"/>
      <pc:docMkLst>
        <pc:docMk/>
      </pc:docMkLst>
      <pc:sldChg chg="modSp mod">
        <pc:chgData name="Bhardwaj, Rajneesh" userId="0c5a55af-c55f-47c5-bb68-06a57a1a3c71" providerId="ADAL" clId="{3D4B31AD-9EF9-4DFE-86D1-21854A88032F}" dt="2025-12-02T20:17:34.162" v="157" actId="20577"/>
        <pc:sldMkLst>
          <pc:docMk/>
          <pc:sldMk cId="0" sldId="257"/>
        </pc:sldMkLst>
        <pc:spChg chg="mod">
          <ac:chgData name="Bhardwaj, Rajneesh" userId="0c5a55af-c55f-47c5-bb68-06a57a1a3c71" providerId="ADAL" clId="{3D4B31AD-9EF9-4DFE-86D1-21854A88032F}" dt="2025-12-02T20:17:34.162" v="157" actId="20577"/>
          <ac:spMkLst>
            <pc:docMk/>
            <pc:sldMk cId="0" sldId="257"/>
            <ac:spMk id="31" creationId="{00000000-0000-0000-0000-000000000000}"/>
          </ac:spMkLst>
        </pc:spChg>
      </pc:sldChg>
      <pc:sldChg chg="modSp mod">
        <pc:chgData name="Bhardwaj, Rajneesh" userId="0c5a55af-c55f-47c5-bb68-06a57a1a3c71" providerId="ADAL" clId="{3D4B31AD-9EF9-4DFE-86D1-21854A88032F}" dt="2025-12-02T20:24:00.847" v="611" actId="1076"/>
        <pc:sldMkLst>
          <pc:docMk/>
          <pc:sldMk cId="0" sldId="258"/>
        </pc:sldMkLst>
        <pc:spChg chg="mod">
          <ac:chgData name="Bhardwaj, Rajneesh" userId="0c5a55af-c55f-47c5-bb68-06a57a1a3c71" providerId="ADAL" clId="{3D4B31AD-9EF9-4DFE-86D1-21854A88032F}" dt="2025-12-02T20:24:00.847" v="611" actId="1076"/>
          <ac:spMkLst>
            <pc:docMk/>
            <pc:sldMk cId="0" sldId="258"/>
            <ac:spMk id="36" creationId="{00000000-0000-0000-0000-000000000000}"/>
          </ac:spMkLst>
        </pc:spChg>
        <pc:spChg chg="mod">
          <ac:chgData name="Bhardwaj, Rajneesh" userId="0c5a55af-c55f-47c5-bb68-06a57a1a3c71" providerId="ADAL" clId="{3D4B31AD-9EF9-4DFE-86D1-21854A88032F}" dt="2025-12-02T20:22:43.134" v="522" actId="1076"/>
          <ac:spMkLst>
            <pc:docMk/>
            <pc:sldMk cId="0" sldId="258"/>
            <ac:spMk id="37" creationId="{00000000-0000-0000-0000-000000000000}"/>
          </ac:spMkLst>
        </pc:spChg>
      </pc:sldChg>
      <pc:sldChg chg="addSp modSp mod">
        <pc:chgData name="Bhardwaj, Rajneesh" userId="0c5a55af-c55f-47c5-bb68-06a57a1a3c71" providerId="ADAL" clId="{3D4B31AD-9EF9-4DFE-86D1-21854A88032F}" dt="2025-12-02T20:27:32.009" v="692" actId="20577"/>
        <pc:sldMkLst>
          <pc:docMk/>
          <pc:sldMk cId="0" sldId="259"/>
        </pc:sldMkLst>
        <pc:spChg chg="mod">
          <ac:chgData name="Bhardwaj, Rajneesh" userId="0c5a55af-c55f-47c5-bb68-06a57a1a3c71" providerId="ADAL" clId="{3D4B31AD-9EF9-4DFE-86D1-21854A88032F}" dt="2025-12-02T20:27:17.681" v="677" actId="20577"/>
          <ac:spMkLst>
            <pc:docMk/>
            <pc:sldMk cId="0" sldId="259"/>
            <ac:spMk id="42" creationId="{00000000-0000-0000-0000-000000000000}"/>
          </ac:spMkLst>
        </pc:spChg>
      </pc:sldChg>
      <pc:sldChg chg="modSp add mod">
        <pc:chgData name="Bhardwaj, Rajneesh" userId="0c5a55af-c55f-47c5-bb68-06a57a1a3c71" providerId="ADAL" clId="{3D4B31AD-9EF9-4DFE-86D1-21854A88032F}" dt="2025-12-02T20:29:33.053" v="905" actId="20577"/>
        <pc:sldMkLst>
          <pc:docMk/>
          <pc:sldMk cId="156332991" sldId="261"/>
        </pc:sldMkLst>
        <pc:spChg chg="mod">
          <ac:chgData name="Bhardwaj, Rajneesh" userId="0c5a55af-c55f-47c5-bb68-06a57a1a3c71" providerId="ADAL" clId="{3D4B31AD-9EF9-4DFE-86D1-21854A88032F}" dt="2025-12-02T20:29:33.053" v="905" actId="20577"/>
          <ac:spMkLst>
            <pc:docMk/>
            <pc:sldMk cId="156332991" sldId="261"/>
            <ac:spMk id="42" creationId="{CEEB3D9C-7B78-F492-FBFB-DA52011198E2}"/>
          </ac:spMkLst>
        </pc:spChg>
      </pc:sldChg>
      <pc:sldChg chg="new del">
        <pc:chgData name="Bhardwaj, Rajneesh" userId="0c5a55af-c55f-47c5-bb68-06a57a1a3c71" providerId="ADAL" clId="{3D4B31AD-9EF9-4DFE-86D1-21854A88032F}" dt="2025-12-02T20:27:39.764" v="694" actId="680"/>
        <pc:sldMkLst>
          <pc:docMk/>
          <pc:sldMk cId="2001693805" sldId="261"/>
        </pc:sldMkLst>
      </pc:sldChg>
      <pc:sldChg chg="modSp add mod">
        <pc:chgData name="Bhardwaj, Rajneesh" userId="0c5a55af-c55f-47c5-bb68-06a57a1a3c71" providerId="ADAL" clId="{3D4B31AD-9EF9-4DFE-86D1-21854A88032F}" dt="2025-12-02T20:35:54.933" v="951" actId="20577"/>
        <pc:sldMkLst>
          <pc:docMk/>
          <pc:sldMk cId="474772681" sldId="262"/>
        </pc:sldMkLst>
        <pc:spChg chg="mod">
          <ac:chgData name="Bhardwaj, Rajneesh" userId="0c5a55af-c55f-47c5-bb68-06a57a1a3c71" providerId="ADAL" clId="{3D4B31AD-9EF9-4DFE-86D1-21854A88032F}" dt="2025-12-02T20:35:54.933" v="951" actId="20577"/>
          <ac:spMkLst>
            <pc:docMk/>
            <pc:sldMk cId="474772681" sldId="262"/>
            <ac:spMk id="42" creationId="{5A30511B-4C91-FF40-BAC8-DEC9738A7872}"/>
          </ac:spMkLst>
        </pc:spChg>
      </pc:sldChg>
      <pc:sldMasterChg chg="addSp mod">
        <pc:chgData name="Bhardwaj, Rajneesh" userId="0c5a55af-c55f-47c5-bb68-06a57a1a3c71" providerId="ADAL" clId="{3D4B31AD-9EF9-4DFE-86D1-21854A88032F}" dt="2025-12-02T20:15:23.879" v="0" actId="33475"/>
        <pc:sldMasterMkLst>
          <pc:docMk/>
          <pc:sldMasterMk cId="0" sldId="2147483652"/>
        </pc:sldMasterMkLst>
        <pc:spChg chg="add">
          <ac:chgData name="Bhardwaj, Rajneesh" userId="0c5a55af-c55f-47c5-bb68-06a57a1a3c71" providerId="ADAL" clId="{3D4B31AD-9EF9-4DFE-86D1-21854A88032F}" dt="2025-12-02T20:15:23.879" v="0" actId="33475"/>
          <ac:spMkLst>
            <pc:docMk/>
            <pc:sldMasterMk cId="0" sldId="2147483652"/>
            <ac:spMk id="3" creationId="{526EAA91-7363-0CC6-1ECF-5B388E98F788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3a4a153c33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3a4a153c33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a4a153c33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3a4a153c333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>
          <a:extLst>
            <a:ext uri="{FF2B5EF4-FFF2-40B4-BE49-F238E27FC236}">
              <a16:creationId xmlns:a16="http://schemas.microsoft.com/office/drawing/2014/main" id="{42C52F0F-80F8-FE60-0D96-AE1E9099F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a4a153c333_0_43:notes">
            <a:extLst>
              <a:ext uri="{FF2B5EF4-FFF2-40B4-BE49-F238E27FC236}">
                <a16:creationId xmlns:a16="http://schemas.microsoft.com/office/drawing/2014/main" id="{599F4EA6-99E7-B2E5-618D-ED35531AA2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3a4a153c333_0_43:notes">
            <a:extLst>
              <a:ext uri="{FF2B5EF4-FFF2-40B4-BE49-F238E27FC236}">
                <a16:creationId xmlns:a16="http://schemas.microsoft.com/office/drawing/2014/main" id="{78BE189E-AB8A-CF6A-2CD4-66B903F990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6341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>
          <a:extLst>
            <a:ext uri="{FF2B5EF4-FFF2-40B4-BE49-F238E27FC236}">
              <a16:creationId xmlns:a16="http://schemas.microsoft.com/office/drawing/2014/main" id="{09B2CE22-8DC2-3020-F889-06F13004C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a4a153c333_0_43:notes">
            <a:extLst>
              <a:ext uri="{FF2B5EF4-FFF2-40B4-BE49-F238E27FC236}">
                <a16:creationId xmlns:a16="http://schemas.microsoft.com/office/drawing/2014/main" id="{EA013434-4D97-DC5B-AFD3-A7E417472A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3a4a153c333_0_43:notes">
            <a:extLst>
              <a:ext uri="{FF2B5EF4-FFF2-40B4-BE49-F238E27FC236}">
                <a16:creationId xmlns:a16="http://schemas.microsoft.com/office/drawing/2014/main" id="{78C0BCAD-49A5-6DA0-6828-70457F6B40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81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>
          <a:extLst>
            <a:ext uri="{FF2B5EF4-FFF2-40B4-BE49-F238E27FC236}">
              <a16:creationId xmlns:a16="http://schemas.microsoft.com/office/drawing/2014/main" id="{6C29CDC1-B68C-A349-683E-9509C974C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a4a153c333_0_49:notes">
            <a:extLst>
              <a:ext uri="{FF2B5EF4-FFF2-40B4-BE49-F238E27FC236}">
                <a16:creationId xmlns:a16="http://schemas.microsoft.com/office/drawing/2014/main" id="{185C2E02-08EF-0D74-287F-0C316EED9E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3a4a153c333_0_49:notes">
            <a:extLst>
              <a:ext uri="{FF2B5EF4-FFF2-40B4-BE49-F238E27FC236}">
                <a16:creationId xmlns:a16="http://schemas.microsoft.com/office/drawing/2014/main" id="{692A1357-E3F6-2A32-D69E-FD6DAE8BCC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948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>
          <a:extLst>
            <a:ext uri="{FF2B5EF4-FFF2-40B4-BE49-F238E27FC236}">
              <a16:creationId xmlns:a16="http://schemas.microsoft.com/office/drawing/2014/main" id="{7BBF9991-3770-A2EE-6734-02AF2FF30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a4a153c333_0_49:notes">
            <a:extLst>
              <a:ext uri="{FF2B5EF4-FFF2-40B4-BE49-F238E27FC236}">
                <a16:creationId xmlns:a16="http://schemas.microsoft.com/office/drawing/2014/main" id="{B06CF3A1-D0AA-7B59-89B3-D01E649770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3a4a153c333_0_49:notes">
            <a:extLst>
              <a:ext uri="{FF2B5EF4-FFF2-40B4-BE49-F238E27FC236}">
                <a16:creationId xmlns:a16="http://schemas.microsoft.com/office/drawing/2014/main" id="{F5D2461C-1727-B6B0-4216-054ADB9743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062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a4a153c33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3a4a153c33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>
          <a:extLst>
            <a:ext uri="{FF2B5EF4-FFF2-40B4-BE49-F238E27FC236}">
              <a16:creationId xmlns:a16="http://schemas.microsoft.com/office/drawing/2014/main" id="{3A5011FA-9990-66D2-C89B-4EC939314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a4a153c333_0_49:notes">
            <a:extLst>
              <a:ext uri="{FF2B5EF4-FFF2-40B4-BE49-F238E27FC236}">
                <a16:creationId xmlns:a16="http://schemas.microsoft.com/office/drawing/2014/main" id="{80AE86AD-B805-85A8-D6EE-5CD80BF554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3a4a153c333_0_49:notes">
            <a:extLst>
              <a:ext uri="{FF2B5EF4-FFF2-40B4-BE49-F238E27FC236}">
                <a16:creationId xmlns:a16="http://schemas.microsoft.com/office/drawing/2014/main" id="{D1712E13-591D-A512-D3F1-290A4E4602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65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Page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640" cy="514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lk Title Page 1">
  <p:cSld name="OBJECT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640" cy="514331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295475" y="1897768"/>
            <a:ext cx="82386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C11A1A"/>
              </a:buClr>
              <a:buSzPts val="3800"/>
              <a:buFont typeface="Dosis Medium"/>
              <a:buNone/>
              <a:defRPr sz="3800">
                <a:solidFill>
                  <a:srgbClr val="C11A1A"/>
                </a:solidFill>
                <a:latin typeface="Dosis Medium"/>
                <a:ea typeface="Dosis Medium"/>
                <a:cs typeface="Dosis Medium"/>
                <a:sym typeface="Dosi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Text slide 1">
  <p:cSld name="BLANK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640" cy="514331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/>
        </p:nvSpPr>
        <p:spPr>
          <a:xfrm>
            <a:off x="375275" y="363025"/>
            <a:ext cx="81456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C11A1A"/>
                </a:solidFill>
                <a:latin typeface="Dosis Medium"/>
                <a:ea typeface="Dosis Medium"/>
                <a:cs typeface="Dosis Medium"/>
                <a:sym typeface="Dosis Medium"/>
              </a:rPr>
              <a:t>Click to add title</a:t>
            </a:r>
            <a:endParaRPr sz="3000">
              <a:solidFill>
                <a:srgbClr val="C11A1A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17" name="Google Shape;17;p4"/>
          <p:cNvSpPr txBox="1"/>
          <p:nvPr/>
        </p:nvSpPr>
        <p:spPr>
          <a:xfrm>
            <a:off x="566000" y="1294250"/>
            <a:ext cx="3859500" cy="28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Dosis Medium"/>
                <a:ea typeface="Dosis Medium"/>
                <a:cs typeface="Dosis Medium"/>
                <a:sym typeface="Dosis Medium"/>
              </a:rPr>
              <a:t>Click to add text</a:t>
            </a:r>
            <a:endParaRPr sz="1600"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18" name="Google Shape;18;p4"/>
          <p:cNvSpPr txBox="1"/>
          <p:nvPr/>
        </p:nvSpPr>
        <p:spPr>
          <a:xfrm>
            <a:off x="4858450" y="1294250"/>
            <a:ext cx="3859500" cy="28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Dosis Medium"/>
                <a:ea typeface="Dosis Medium"/>
                <a:cs typeface="Dosis Medium"/>
                <a:sym typeface="Dosis Medium"/>
              </a:rPr>
              <a:t>Click to add text</a:t>
            </a:r>
            <a:endParaRPr sz="1600">
              <a:latin typeface="Dosis Medium"/>
              <a:ea typeface="Dosis Medium"/>
              <a:cs typeface="Dosis Medium"/>
              <a:sym typeface="Dosis Medium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PC 2025 Logo Blank" type="objOnly">
  <p:cSld name="OBJECT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452520" y="2671920"/>
            <a:ext cx="8238600" cy="807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640" cy="514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9375" y="371893"/>
            <a:ext cx="82386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11A1A"/>
              </a:buClr>
              <a:buSzPts val="3000"/>
              <a:buFont typeface="Dosis Medium"/>
              <a:buNone/>
              <a:defRPr sz="3000" i="0" u="none" strike="noStrike" cap="none">
                <a:solidFill>
                  <a:srgbClr val="C11A1A"/>
                </a:solidFill>
                <a:latin typeface="Dosis Medium"/>
                <a:ea typeface="Dosis Medium"/>
                <a:cs typeface="Dosis Medium"/>
                <a:sym typeface="Dosis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0850" y="1515360"/>
            <a:ext cx="8238600" cy="31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Dosis Medium"/>
              <a:buNone/>
              <a:defRPr sz="1800" i="0" u="none" strike="noStrike" cap="none">
                <a:latin typeface="Dosis Medium"/>
                <a:ea typeface="Dosis Medium"/>
                <a:cs typeface="Dosis Medium"/>
                <a:sym typeface="Dosis Medium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Dosis Medium"/>
              <a:buNone/>
              <a:defRPr sz="1800" i="0" u="none" strike="noStrike" cap="none">
                <a:latin typeface="Dosis Medium"/>
                <a:ea typeface="Dosis Medium"/>
                <a:cs typeface="Dosis Medium"/>
                <a:sym typeface="Dosis Medium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Dosis Medium"/>
              <a:buNone/>
              <a:defRPr sz="1800" i="0" u="none" strike="noStrike" cap="none">
                <a:latin typeface="Dosis Medium"/>
                <a:ea typeface="Dosis Medium"/>
                <a:cs typeface="Dosis Medium"/>
                <a:sym typeface="Dosis Medium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Dosis Medium"/>
              <a:buNone/>
              <a:defRPr sz="1800" i="0" u="none" strike="noStrike" cap="none">
                <a:latin typeface="Dosis Medium"/>
                <a:ea typeface="Dosis Medium"/>
                <a:cs typeface="Dosis Medium"/>
                <a:sym typeface="Dosis Medium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Dosis Medium"/>
              <a:buNone/>
              <a:defRPr sz="1800" i="0" u="none" strike="noStrike" cap="none">
                <a:latin typeface="Dosis Medium"/>
                <a:ea typeface="Dosis Medium"/>
                <a:cs typeface="Dosis Medium"/>
                <a:sym typeface="Dosis Medium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Dosis Medium"/>
              <a:buNone/>
              <a:defRPr sz="1800" i="0" u="none" strike="noStrike" cap="none">
                <a:latin typeface="Dosis Medium"/>
                <a:ea typeface="Dosis Medium"/>
                <a:cs typeface="Dosis Medium"/>
                <a:sym typeface="Dosis Medium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Dosis Medium"/>
              <a:buNone/>
              <a:defRPr sz="1800" i="0" u="none" strike="noStrike" cap="none">
                <a:latin typeface="Dosis Medium"/>
                <a:ea typeface="Dosis Medium"/>
                <a:cs typeface="Dosis Medium"/>
                <a:sym typeface="Dosis Medium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Dosis Medium"/>
              <a:buNone/>
              <a:defRPr sz="1800" i="0" u="none" strike="noStrike" cap="none">
                <a:latin typeface="Dosis Medium"/>
                <a:ea typeface="Dosis Medium"/>
                <a:cs typeface="Dosis Medium"/>
                <a:sym typeface="Dosis Medium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Dosis Medium"/>
              <a:buNone/>
              <a:defRPr sz="1800" i="0" u="none" strike="noStrike" cap="none">
                <a:latin typeface="Dosis Medium"/>
                <a:ea typeface="Dosis Medium"/>
                <a:cs typeface="Dosis Medium"/>
                <a:sym typeface="Dosis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500720" y="2023920"/>
            <a:ext cx="137880" cy="302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75" tIns="19075" rIns="19075" bIns="1907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6EAA91-7363-0CC6-1ECF-5B388E98F78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4476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8000">
                    <a:alpha val="50000"/>
                  </a:srgbClr>
                </a:solidFill>
                <a:latin typeface="Aptos" panose="020B0004020202020204" pitchFamily="34" charset="0"/>
              </a:rPr>
              <a:t>[Public]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640" cy="514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FC653-84B7-0176-8CDD-7E2D9D650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472403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409"/>
            <a:ext cx="9143640" cy="514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295475" y="1897767"/>
            <a:ext cx="8238600" cy="118028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Memory management challenges for ML/AI and HPC</a:t>
            </a:r>
            <a:br>
              <a:rPr lang="en-US"/>
            </a:br>
            <a:br>
              <a:rPr lang="en-US"/>
            </a:br>
            <a:r>
              <a:rPr lang="en-US" sz="1600"/>
              <a:t>Rajneesh Bhardwaj (AMD), Paul </a:t>
            </a:r>
            <a:r>
              <a:rPr lang="en-US" sz="1600" err="1"/>
              <a:t>Blinzer</a:t>
            </a:r>
            <a:r>
              <a:rPr lang="en-US" sz="1600"/>
              <a:t> (AMD)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709398" y="456879"/>
            <a:ext cx="4443475" cy="3825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75" tIns="19075" rIns="19075" bIns="19075" anchor="t" anchorCtr="0">
            <a:noAutofit/>
          </a:bodyPr>
          <a:lstStyle/>
          <a:p>
            <a:pPr marL="0" marR="0" lvl="0" indent="0" algn="l" rtl="0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C11A1A"/>
                </a:solidFill>
                <a:latin typeface="Dosis SemiBold"/>
                <a:ea typeface="Dosis Medium"/>
                <a:cs typeface="Dosis Medium"/>
                <a:sym typeface="Dosis Medium"/>
              </a:rPr>
              <a:t>Scope</a:t>
            </a:r>
            <a:endParaRPr lang="en-US" sz="4000" b="0" i="0" u="none" strike="noStrike" cap="none">
              <a:latin typeface="Dosis SemiBold"/>
              <a:ea typeface="Arial"/>
              <a:cs typeface="Arial"/>
            </a:endParaRPr>
          </a:p>
          <a:p>
            <a:pPr marL="0" marR="0" lvl="0" indent="0" algn="l" rtl="0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0" i="0" u="none" strike="noStrike" cap="none">
              <a:latin typeface="Dosis SemiBold"/>
              <a:ea typeface="Arial"/>
              <a:cs typeface="Arial"/>
            </a:endParaRPr>
          </a:p>
          <a:p>
            <a:pPr marL="0" marR="0" lvl="0" indent="0" algn="l" rtl="0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latin typeface="Dosis SemiBold"/>
              <a:ea typeface="Arial"/>
              <a:cs typeface="Arial"/>
            </a:endParaRPr>
          </a:p>
          <a:p>
            <a:pPr>
              <a:lnSpc>
                <a:spcPct val="141000"/>
              </a:lnSpc>
            </a:pPr>
            <a:r>
              <a:rPr lang="en-US" sz="1200">
                <a:latin typeface="Dosis SemiBold"/>
                <a:sym typeface="Dosis SemiBold"/>
              </a:rPr>
              <a:t>Applications benefit from cache coherent access to host-shared, dedicated  accelerator memory operating as “ordinary RAM”</a:t>
            </a:r>
            <a:endParaRPr lang="en-US" sz="1200">
              <a:latin typeface="Dosis SemiBold"/>
            </a:endParaRPr>
          </a:p>
          <a:p>
            <a:pPr marL="171450" indent="-171450">
              <a:lnSpc>
                <a:spcPct val="141000"/>
              </a:lnSpc>
              <a:buFont typeface="Arial"/>
              <a:buChar char="•"/>
            </a:pPr>
            <a:r>
              <a:rPr lang="en-US" sz="1200">
                <a:latin typeface="Dosis SemiBold"/>
                <a:sym typeface="Dosis SemiBold"/>
              </a:rPr>
              <a:t>e.g. HBM </a:t>
            </a:r>
            <a:r>
              <a:rPr lang="en-US" sz="1200" dirty="0">
                <a:latin typeface="Dosis SemiBold"/>
                <a:sym typeface="Dosis SemiBold"/>
              </a:rPr>
              <a:t>RAM </a:t>
            </a:r>
            <a:r>
              <a:rPr lang="en-US" sz="1200">
                <a:latin typeface="Dosis SemiBold"/>
                <a:sym typeface="Dosis SemiBold"/>
              </a:rPr>
              <a:t>for  GPU, NPU, AIE, FPGA, … ) used as “malloc memory"</a:t>
            </a:r>
            <a:endParaRPr lang="en-US" sz="1200">
              <a:latin typeface="Dosis SemiBold"/>
            </a:endParaRPr>
          </a:p>
          <a:p>
            <a:pPr marL="171450" indent="-171450">
              <a:lnSpc>
                <a:spcPct val="141000"/>
              </a:lnSpc>
              <a:buFont typeface="Arial"/>
              <a:buChar char="•"/>
            </a:pPr>
            <a:r>
              <a:rPr lang="en-US" sz="1200">
                <a:latin typeface="Dosis SemiBold"/>
                <a:ea typeface="Dosis SemiBold"/>
              </a:rPr>
              <a:t>The accelerator is just another processor with a funny instruction set</a:t>
            </a:r>
          </a:p>
          <a:p>
            <a:pPr marL="171450" indent="-171450">
              <a:lnSpc>
                <a:spcPct val="141000"/>
              </a:lnSpc>
              <a:buFont typeface="Arial"/>
              <a:buChar char="•"/>
            </a:pPr>
            <a:r>
              <a:rPr lang="en-US" sz="1200">
                <a:latin typeface="Dosis SemiBold"/>
                <a:ea typeface="Dosis SemiBold"/>
              </a:rPr>
              <a:t>But may use different memory  page size or management policy</a:t>
            </a:r>
          </a:p>
          <a:p>
            <a:pPr marL="171450" indent="-171450">
              <a:lnSpc>
                <a:spcPct val="141000"/>
              </a:lnSpc>
              <a:buFont typeface="Arial"/>
              <a:buChar char="•"/>
            </a:pPr>
            <a:r>
              <a:rPr lang="en-US" sz="1200">
                <a:latin typeface="Dosis SemiBold"/>
                <a:ea typeface="Dosis SemiBold"/>
              </a:rPr>
              <a:t>Memory is reserved for specific data or other use restriction for general OS and application use</a:t>
            </a:r>
            <a:endParaRPr lang="en-US" sz="1200">
              <a:latin typeface="Dosis SemiBold"/>
            </a:endParaRPr>
          </a:p>
          <a:p>
            <a:pPr marL="628650" lvl="1" indent="-171450">
              <a:lnSpc>
                <a:spcPct val="141000"/>
              </a:lnSpc>
              <a:buFont typeface="Courier New"/>
              <a:buChar char="o"/>
            </a:pPr>
            <a:endParaRPr lang="en-US" sz="1200">
              <a:latin typeface="Dosis SemiBold"/>
            </a:endParaRPr>
          </a:p>
        </p:txBody>
      </p:sp>
      <p:sp>
        <p:nvSpPr>
          <p:cNvPr id="37" name="Google Shape;37;p8"/>
          <p:cNvSpPr/>
          <p:nvPr/>
        </p:nvSpPr>
        <p:spPr>
          <a:xfrm>
            <a:off x="5152872" y="456879"/>
            <a:ext cx="3657913" cy="370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75" tIns="19075" rIns="19075" bIns="19075" anchor="ctr" anchorCtr="0">
            <a:noAutofit/>
          </a:bodyPr>
          <a:lstStyle/>
          <a:p>
            <a:pPr marL="0" marR="0" lvl="0" indent="0" algn="l" rtl="0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Aim for today: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41000"/>
              </a:lnSpc>
              <a:buFontTx/>
              <a:buChar char="-"/>
            </a:pPr>
            <a:r>
              <a:rPr lang="en-US" sz="1600">
                <a:latin typeface="Dosis Light"/>
                <a:ea typeface="Dosis Light"/>
                <a:cs typeface="Dosis Light"/>
                <a:sym typeface="Dosis Light"/>
              </a:rPr>
              <a:t>Introducing</a:t>
            </a:r>
            <a:r>
              <a:rPr lang="en-US" sz="1600" b="0" i="0" u="none" strike="noStrike" cap="none">
                <a:solidFill>
                  <a:srgbClr val="000000"/>
                </a:solidFill>
                <a:latin typeface="Dosis Light"/>
                <a:ea typeface="Dosis Light"/>
                <a:cs typeface="Dosis Light"/>
                <a:sym typeface="Dosis Light"/>
              </a:rPr>
              <a:t> the challenges using cc host accessible </a:t>
            </a:r>
            <a:r>
              <a:rPr lang="en-US" sz="1600">
                <a:latin typeface="Dosis Light"/>
                <a:ea typeface="Dosis Light"/>
                <a:cs typeface="Dosis Light"/>
                <a:sym typeface="Dosis Light"/>
              </a:rPr>
              <a:t>accelerator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Dosis Light"/>
                <a:ea typeface="Dosis Light"/>
                <a:cs typeface="Dosis Light"/>
                <a:sym typeface="Dosis Light"/>
              </a:rPr>
              <a:t>RAM</a:t>
            </a:r>
            <a:endParaRPr lang="en-US" sz="1600">
              <a:latin typeface="Dosis Light"/>
              <a:ea typeface="Dosis Light"/>
              <a:cs typeface="Dosis Light"/>
              <a:sym typeface="Dosis Light"/>
            </a:endParaRPr>
          </a:p>
          <a:p>
            <a:pPr marL="285750" indent="-285750">
              <a:lnSpc>
                <a:spcPct val="141000"/>
              </a:lnSpc>
              <a:buFontTx/>
              <a:buChar char="-"/>
            </a:pPr>
            <a:r>
              <a:rPr lang="en-US" sz="1600">
                <a:latin typeface="Dosis Light"/>
                <a:ea typeface="Dosis Light"/>
                <a:cs typeface="Dosis Light"/>
                <a:sym typeface="Dosis Light"/>
              </a:rPr>
              <a:t>This affects primarily GPU, but other accelerators are affected too. </a:t>
            </a:r>
          </a:p>
          <a:p>
            <a:pPr marL="285750" indent="-285750">
              <a:lnSpc>
                <a:spcPct val="141000"/>
              </a:lnSpc>
              <a:buFontTx/>
              <a:buChar char="-"/>
            </a:pPr>
            <a:r>
              <a:rPr lang="en-US" sz="1600" b="0" i="0" u="none" strike="noStrike" cap="none">
                <a:latin typeface="Dosis Light"/>
                <a:sym typeface="Dosis Light"/>
              </a:rPr>
              <a:t>Outline design options for platform to integrate cc host RAM for accelerator use</a:t>
            </a:r>
          </a:p>
          <a:p>
            <a:pPr marL="285750" indent="-285750">
              <a:lnSpc>
                <a:spcPct val="141000"/>
              </a:lnSpc>
              <a:buFontTx/>
              <a:buChar char="-"/>
            </a:pPr>
            <a:r>
              <a:rPr lang="en-US" sz="1600">
                <a:latin typeface="Dosis Light"/>
                <a:ea typeface="Arial"/>
                <a:cs typeface="Arial"/>
                <a:sym typeface="Dosis Light"/>
              </a:rPr>
              <a:t>Discuss options to align </a:t>
            </a:r>
            <a:r>
              <a:rPr lang="en-US" sz="1600">
                <a:latin typeface="Dosis Light"/>
                <a:sym typeface="Dosis Light"/>
              </a:rPr>
              <a:t>on a</a:t>
            </a:r>
            <a:r>
              <a:rPr lang="en-US" sz="1600">
                <a:latin typeface="Dosis Light"/>
                <a:ea typeface="Arial"/>
                <a:cs typeface="Arial"/>
                <a:sym typeface="Dosis Light"/>
              </a:rPr>
              <a:t> general platform approach …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>
          <a:extLst>
            <a:ext uri="{FF2B5EF4-FFF2-40B4-BE49-F238E27FC236}">
              <a16:creationId xmlns:a16="http://schemas.microsoft.com/office/drawing/2014/main" id="{18EBEE85-5048-F55A-5370-E8675F838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>
            <a:extLst>
              <a:ext uri="{FF2B5EF4-FFF2-40B4-BE49-F238E27FC236}">
                <a16:creationId xmlns:a16="http://schemas.microsoft.com/office/drawing/2014/main" id="{C00A3E91-629D-6F2B-191F-CFB58ED307F8}"/>
              </a:ext>
            </a:extLst>
          </p:cNvPr>
          <p:cNvSpPr/>
          <p:nvPr/>
        </p:nvSpPr>
        <p:spPr>
          <a:xfrm>
            <a:off x="709398" y="1173480"/>
            <a:ext cx="6499666" cy="310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75" tIns="19075" rIns="19075" bIns="19075" anchor="t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900">
              <a:latin typeface="Dosis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6E4B34-88A1-22EB-CB2C-0624FAA5A76D}"/>
              </a:ext>
            </a:extLst>
          </p:cNvPr>
          <p:cNvSpPr txBox="1"/>
          <p:nvPr/>
        </p:nvSpPr>
        <p:spPr>
          <a:xfrm>
            <a:off x="639655" y="283289"/>
            <a:ext cx="43925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C11A1A"/>
                </a:solidFill>
                <a:latin typeface="Dosis SemiBold"/>
                <a:ea typeface="Dosis Medium"/>
                <a:cs typeface="Dosis Medium"/>
                <a:sym typeface="Dosis Medium"/>
              </a:rPr>
              <a:t>Driver Managed RAM</a:t>
            </a:r>
            <a:endParaRPr lang="en-US" sz="4000">
              <a:latin typeface="Dosis SemiBold"/>
            </a:endParaRPr>
          </a:p>
          <a:p>
            <a:endParaRPr lang="en-US" sz="4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B6664-1DC1-5E9A-07B2-870E700745CB}"/>
              </a:ext>
            </a:extLst>
          </p:cNvPr>
          <p:cNvSpPr txBox="1"/>
          <p:nvPr/>
        </p:nvSpPr>
        <p:spPr>
          <a:xfrm>
            <a:off x="493943" y="861332"/>
            <a:ext cx="7565175" cy="32162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Dosis SemiBold"/>
              </a:rPr>
              <a:t>This is one</a:t>
            </a:r>
            <a:r>
              <a:rPr lang="en-US" sz="1400">
                <a:latin typeface="Dosis SemiBold"/>
              </a:rPr>
              <a:t> way </a:t>
            </a:r>
            <a:r>
              <a:rPr lang="en-US">
                <a:latin typeface="Dosis SemiBold"/>
              </a:rPr>
              <a:t>and how some do</a:t>
            </a:r>
            <a:r>
              <a:rPr lang="en-US" sz="1400">
                <a:latin typeface="Dosis SemiBold"/>
              </a:rPr>
              <a:t> it, but...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>
                <a:latin typeface="Dosis SemiBold"/>
                <a:ea typeface="Dosis Light"/>
              </a:rPr>
              <a:t>P</a:t>
            </a:r>
            <a:r>
              <a:rPr lang="en-US" sz="1400">
                <a:latin typeface="Dosis SemiBold"/>
                <a:ea typeface="Dosis Light"/>
              </a:rPr>
              <a:t>latform-specific knowledge needed in driver to detect memory range(s)</a:t>
            </a:r>
            <a:endParaRPr lang="en-US" sz="1400">
              <a:latin typeface="Dosis SemiBold"/>
            </a:endParaRPr>
          </a:p>
          <a:p>
            <a:pPr marL="171450" indent="-171450">
              <a:lnSpc>
                <a:spcPct val="150000"/>
              </a:lnSpc>
              <a:buFont typeface="Arial,Sans-Serif"/>
              <a:buChar char="•"/>
            </a:pPr>
            <a:r>
              <a:rPr lang="en-US" sz="1400">
                <a:latin typeface="Dosis SemiBold"/>
                <a:ea typeface="Dosis Light"/>
              </a:rPr>
              <a:t>Platform, kernel and driver co-dependence, </a:t>
            </a:r>
          </a:p>
          <a:p>
            <a:pPr marL="171450" indent="-171450">
              <a:lnSpc>
                <a:spcPct val="150000"/>
              </a:lnSpc>
              <a:buFont typeface="Arial,Sans-Serif"/>
              <a:buChar char="•"/>
            </a:pPr>
            <a:r>
              <a:rPr lang="en-US">
                <a:latin typeface="Dosis SemiBold"/>
                <a:ea typeface="Dosis Light"/>
              </a:rPr>
              <a:t>Each IHV/OEM must integrate </a:t>
            </a:r>
            <a:r>
              <a:rPr lang="en-US" dirty="0">
                <a:latin typeface="Dosis SemiBold"/>
                <a:ea typeface="Dosis Light"/>
              </a:rPr>
              <a:t>similar </a:t>
            </a:r>
            <a:r>
              <a:rPr lang="en-US">
                <a:latin typeface="Dosis SemiBold"/>
                <a:ea typeface="Dosis Light"/>
              </a:rPr>
              <a:t>support in their </a:t>
            </a:r>
            <a:r>
              <a:rPr lang="en-US" dirty="0">
                <a:latin typeface="Dosis SemiBold"/>
                <a:ea typeface="Dosis Light"/>
              </a:rPr>
              <a:t>drivers</a:t>
            </a:r>
            <a:r>
              <a:rPr lang="en-US">
                <a:latin typeface="Dosis SemiBold"/>
                <a:ea typeface="Dosis Light"/>
              </a:rPr>
              <a:t>, </a:t>
            </a:r>
            <a:r>
              <a:rPr lang="en-US" sz="1400">
                <a:latin typeface="Dosis SemiBold"/>
                <a:ea typeface="Dosis Light"/>
              </a:rPr>
              <a:t>not a general platform solution</a:t>
            </a:r>
          </a:p>
          <a:p>
            <a:pPr marL="171450" indent="-171450">
              <a:lnSpc>
                <a:spcPct val="150000"/>
              </a:lnSpc>
              <a:buFont typeface="Arial,Sans-Serif"/>
              <a:buChar char="•"/>
            </a:pPr>
            <a:r>
              <a:rPr lang="en-US" sz="1400">
                <a:latin typeface="Dosis SemiBold"/>
                <a:ea typeface="Dosis Light"/>
              </a:rPr>
              <a:t>Legacy kernel support requires backporting/rebuilding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400">
                <a:latin typeface="Dosis SemiBold"/>
                <a:ea typeface="Dosis Light"/>
              </a:rPr>
              <a:t>Driver must update OS memory management structures to include into NUMA and RAS</a:t>
            </a:r>
            <a:endParaRPr lang="en-US" sz="1400">
              <a:latin typeface="Dosis SemiBold"/>
            </a:endParaRPr>
          </a:p>
          <a:p>
            <a:pPr marL="171450" indent="-171450">
              <a:lnSpc>
                <a:spcPct val="150000"/>
              </a:lnSpc>
              <a:buFont typeface="Arial,Sans-Serif"/>
              <a:buChar char="•"/>
            </a:pPr>
            <a:r>
              <a:rPr lang="en-US" sz="1400">
                <a:latin typeface="Dosis SemiBold"/>
                <a:ea typeface="Dosis Light"/>
              </a:rPr>
              <a:t>Uses driver/memory </a:t>
            </a:r>
            <a:r>
              <a:rPr lang="en-US" sz="1400" err="1">
                <a:latin typeface="Dosis SemiBold"/>
                <a:ea typeface="Dosis Light"/>
              </a:rPr>
              <a:t>hotplug</a:t>
            </a:r>
            <a:r>
              <a:rPr lang="en-US" sz="1400">
                <a:latin typeface="Dosis SemiBold"/>
                <a:ea typeface="Dosis Light"/>
              </a:rPr>
              <a:t> to register accelerator RAM, patch up NUMA and distance info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400">
                <a:latin typeface="Dosis SemiBold"/>
                <a:ea typeface="Dosis Light"/>
              </a:rPr>
              <a:t>Virtualization scenarios require Hypervisor and guest OS to trust vendor-specific driver code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400">
                <a:latin typeface="Dosis SemiBold"/>
                <a:ea typeface="Dosis Light"/>
              </a:rPr>
              <a:t>And</a:t>
            </a:r>
            <a:r>
              <a:rPr lang="en-US" sz="1400">
                <a:latin typeface="Dosis SemiBold"/>
              </a:rPr>
              <a:t> guest</a:t>
            </a:r>
            <a:r>
              <a:rPr lang="en-US" sz="1400" dirty="0">
                <a:latin typeface="Dosis SemiBold"/>
              </a:rPr>
              <a:t>, drivers</a:t>
            </a:r>
            <a:r>
              <a:rPr lang="en-US" sz="1400">
                <a:latin typeface="Dosis SemiBold"/>
              </a:rPr>
              <a:t> and Hypervisor must trust each other to manage this... 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7715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>
          <a:extLst>
            <a:ext uri="{FF2B5EF4-FFF2-40B4-BE49-F238E27FC236}">
              <a16:creationId xmlns:a16="http://schemas.microsoft.com/office/drawing/2014/main" id="{FC721B14-5A01-CECC-1BFF-AA03169CD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A0119A-8FA3-0930-D66A-35F30098F8C0}"/>
              </a:ext>
            </a:extLst>
          </p:cNvPr>
          <p:cNvSpPr txBox="1"/>
          <p:nvPr/>
        </p:nvSpPr>
        <p:spPr>
          <a:xfrm>
            <a:off x="639655" y="283289"/>
            <a:ext cx="53383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C11A1A"/>
                </a:solidFill>
                <a:latin typeface="Dosis SemiBold"/>
                <a:ea typeface="Dosis Medium"/>
                <a:cs typeface="Dosis Medium"/>
                <a:sym typeface="Dosis Medium"/>
              </a:rPr>
              <a:t>Specific Purpose Memory</a:t>
            </a:r>
            <a:endParaRPr lang="en-US" sz="4000">
              <a:latin typeface="Dosis SemiBold"/>
            </a:endParaRPr>
          </a:p>
          <a:p>
            <a:endParaRPr lang="en-US" sz="4000"/>
          </a:p>
        </p:txBody>
      </p:sp>
      <p:sp>
        <p:nvSpPr>
          <p:cNvPr id="3" name="Google Shape;36;p8">
            <a:extLst>
              <a:ext uri="{FF2B5EF4-FFF2-40B4-BE49-F238E27FC236}">
                <a16:creationId xmlns:a16="http://schemas.microsoft.com/office/drawing/2014/main" id="{82987DE5-A04C-6748-A422-BBDF1F60C97D}"/>
              </a:ext>
            </a:extLst>
          </p:cNvPr>
          <p:cNvSpPr/>
          <p:nvPr/>
        </p:nvSpPr>
        <p:spPr>
          <a:xfrm>
            <a:off x="639655" y="1034923"/>
            <a:ext cx="5374161" cy="382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75" tIns="19075" rIns="19075" bIns="19075" anchor="t" anchorCtr="0">
            <a:noAutofit/>
          </a:bodyPr>
          <a:lstStyle/>
          <a:p>
            <a:pPr>
              <a:lnSpc>
                <a:spcPct val="141000"/>
              </a:lnSpc>
            </a:pPr>
            <a:r>
              <a:rPr lang="en-US" sz="1200">
                <a:latin typeface="Dosis SemiBold"/>
                <a:ea typeface="Dosis SemiBold"/>
                <a:cs typeface="Dosis SemiBold"/>
              </a:rPr>
              <a:t>Another is using Specific Purpose Memory from Platform definition</a:t>
            </a:r>
          </a:p>
          <a:p>
            <a:pPr marL="171450" indent="-171450">
              <a:lnSpc>
                <a:spcPct val="141000"/>
              </a:lnSpc>
              <a:buChar char="•"/>
            </a:pPr>
            <a:r>
              <a:rPr lang="en-US" sz="1200">
                <a:latin typeface="Dosis SemiBold"/>
                <a:ea typeface="Dosis SemiBold"/>
                <a:cs typeface="Dosis SemiBold"/>
              </a:rPr>
              <a:t>UEFI </a:t>
            </a:r>
            <a:r>
              <a:rPr lang="en-US" sz="1200" dirty="0">
                <a:latin typeface="Dosis SemiBold"/>
                <a:ea typeface="Dosis SemiBold"/>
                <a:cs typeface="Dosis SemiBold"/>
              </a:rPr>
              <a:t>defines </a:t>
            </a:r>
            <a:r>
              <a:rPr lang="en-US" sz="1200">
                <a:latin typeface="Dosis SemiBold"/>
                <a:ea typeface="Dosis SemiBold"/>
                <a:cs typeface="Dosis SemiBold"/>
              </a:rPr>
              <a:t>"specific purpose memory" attribute (EFI_MEMORY_SP)</a:t>
            </a:r>
            <a:endParaRPr lang="en-US"/>
          </a:p>
          <a:p>
            <a:pPr marL="628650" lvl="1" indent="-171450">
              <a:lnSpc>
                <a:spcPct val="141000"/>
              </a:lnSpc>
              <a:buFont typeface="Courier New"/>
              <a:buChar char="o"/>
            </a:pPr>
            <a:r>
              <a:rPr lang="en-US" sz="1200">
                <a:latin typeface="Dosis SemiBold"/>
                <a:ea typeface="Dosis SemiBold"/>
                <a:cs typeface="Dosis SemiBold"/>
              </a:rPr>
              <a:t>Architectural way for platform to declare such ranges</a:t>
            </a:r>
          </a:p>
          <a:p>
            <a:pPr marL="628650" lvl="1" indent="-171450">
              <a:lnSpc>
                <a:spcPct val="141000"/>
              </a:lnSpc>
              <a:buFont typeface="Courier New"/>
              <a:buChar char="o"/>
            </a:pPr>
            <a:r>
              <a:rPr lang="en-US" sz="1200">
                <a:latin typeface="Dosis SemiBold"/>
                <a:ea typeface="Dosis SemiBold"/>
                <a:cs typeface="Dosis SemiBold"/>
              </a:rPr>
              <a:t>Combines with all other UEFI cache and memory attributes </a:t>
            </a:r>
            <a:endParaRPr lang="en-US">
              <a:ea typeface="Dosis SemiBold"/>
            </a:endParaRPr>
          </a:p>
          <a:p>
            <a:pPr marL="628650" lvl="1" indent="-171450">
              <a:lnSpc>
                <a:spcPct val="141000"/>
              </a:lnSpc>
              <a:buFont typeface="Courier New"/>
              <a:buChar char="o"/>
            </a:pPr>
            <a:r>
              <a:rPr lang="en-US" sz="1200">
                <a:latin typeface="Dosis SemiBold"/>
                <a:ea typeface="Dosis SemiBold"/>
                <a:cs typeface="Dosis SemiBold"/>
              </a:rPr>
              <a:t>OS doesn’t use that RAM for general allocations</a:t>
            </a:r>
            <a:endParaRPr lang="en-US"/>
          </a:p>
          <a:p>
            <a:pPr marL="628650" lvl="1" indent="-171450">
              <a:lnSpc>
                <a:spcPct val="141000"/>
              </a:lnSpc>
              <a:buFont typeface="Courier New"/>
              <a:buChar char="o"/>
            </a:pPr>
            <a:r>
              <a:rPr lang="en-US" sz="1200">
                <a:latin typeface="Dosis SemiBold"/>
                <a:ea typeface="Dosis SemiBold"/>
                <a:cs typeface="Dosis SemiBold"/>
              </a:rPr>
              <a:t>Fits with existing </a:t>
            </a:r>
            <a:r>
              <a:rPr lang="en-US" sz="1200" dirty="0">
                <a:latin typeface="Dosis SemiBold"/>
                <a:ea typeface="Dosis SemiBold"/>
                <a:cs typeface="Dosis SemiBold"/>
              </a:rPr>
              <a:t>firmware</a:t>
            </a:r>
            <a:r>
              <a:rPr lang="en-US" sz="1200">
                <a:latin typeface="Dosis SemiBold"/>
                <a:ea typeface="Dosis SemiBold"/>
                <a:cs typeface="Dosis SemiBold"/>
              </a:rPr>
              <a:t>/ACPI NUMA and RAS infrastructure</a:t>
            </a:r>
            <a:endParaRPr lang="en-US" sz="1200">
              <a:ea typeface="Dosis SemiBold"/>
            </a:endParaRPr>
          </a:p>
          <a:p>
            <a:pPr marL="628650" lvl="1" indent="-171450">
              <a:lnSpc>
                <a:spcPct val="141000"/>
              </a:lnSpc>
              <a:buFont typeface="Courier New"/>
              <a:buChar char="o"/>
            </a:pPr>
            <a:r>
              <a:rPr lang="en-US" sz="1200">
                <a:latin typeface="Dosis SemiBold"/>
                <a:ea typeface="Dosis SemiBold"/>
                <a:cs typeface="Dosis SemiBold"/>
              </a:rPr>
              <a:t>Platform may support multiple different SPM ranges</a:t>
            </a:r>
            <a:r>
              <a:rPr lang="en-US" sz="1200" dirty="0">
                <a:latin typeface="Dosis SemiBold"/>
                <a:ea typeface="Dosis SemiBold"/>
                <a:cs typeface="Dosis SemiBold"/>
              </a:rPr>
              <a:t>/drivers</a:t>
            </a:r>
            <a:endParaRPr lang="en-US" sz="1200">
              <a:latin typeface="Dosis SemiBold"/>
              <a:ea typeface="Dosis SemiBold"/>
              <a:cs typeface="Dosis SemiBold"/>
            </a:endParaRPr>
          </a:p>
          <a:p>
            <a:pPr marL="628650" lvl="1" indent="-171450">
              <a:lnSpc>
                <a:spcPct val="141000"/>
              </a:lnSpc>
              <a:buFont typeface="Courier New"/>
              <a:buChar char="o"/>
            </a:pPr>
            <a:r>
              <a:rPr lang="en-US" sz="1200">
                <a:latin typeface="Dosis SemiBold"/>
                <a:ea typeface="Dosis SemiBold"/>
                <a:cs typeface="Dosis SemiBold"/>
              </a:rPr>
              <a:t>Each with their own </a:t>
            </a:r>
            <a:r>
              <a:rPr lang="en-US" sz="1200" dirty="0">
                <a:latin typeface="Dosis SemiBold"/>
                <a:ea typeface="Dosis SemiBold"/>
                <a:cs typeface="Dosis SemiBold"/>
              </a:rPr>
              <a:t>specific </a:t>
            </a:r>
            <a:r>
              <a:rPr lang="en-US" sz="1200">
                <a:latin typeface="Dosis SemiBold"/>
                <a:ea typeface="Dosis SemiBold"/>
                <a:cs typeface="Dosis SemiBold"/>
              </a:rPr>
              <a:t>memory management</a:t>
            </a:r>
            <a:r>
              <a:rPr lang="en-US" sz="1200" dirty="0">
                <a:latin typeface="Dosis SemiBold"/>
                <a:ea typeface="Dosis SemiBold"/>
                <a:cs typeface="Dosis SemiBold"/>
              </a:rPr>
              <a:t> policy</a:t>
            </a:r>
            <a:endParaRPr lang="en-US" sz="1200">
              <a:ea typeface="Dosis SemiBold"/>
            </a:endParaRPr>
          </a:p>
          <a:p>
            <a:pPr marL="628650" lvl="1" indent="-171450">
              <a:lnSpc>
                <a:spcPct val="141000"/>
              </a:lnSpc>
              <a:buFont typeface="Courier New"/>
              <a:buChar char="o"/>
            </a:pPr>
            <a:r>
              <a:rPr lang="en-US" sz="1200">
                <a:latin typeface="Dosis SemiBold"/>
                <a:ea typeface="Dosis SemiBold"/>
                <a:cs typeface="Dosis SemiBold"/>
              </a:rPr>
              <a:t>This is used in shipping AMD platforms</a:t>
            </a:r>
          </a:p>
          <a:p>
            <a:pPr marL="171450" indent="-171450">
              <a:lnSpc>
                <a:spcPct val="141000"/>
              </a:lnSpc>
              <a:buFont typeface="Arial"/>
              <a:buChar char="•"/>
            </a:pPr>
            <a:r>
              <a:rPr lang="en-US" sz="1200">
                <a:latin typeface="Dosis SemiBold"/>
                <a:ea typeface="Dosis SemiBold"/>
                <a:cs typeface="Dosis SemiBold"/>
              </a:rPr>
              <a:t>But on Linux, DAX </a:t>
            </a:r>
            <a:r>
              <a:rPr lang="en-US" sz="1200" dirty="0">
                <a:latin typeface="Dosis SemiBold"/>
                <a:ea typeface="Dosis SemiBold"/>
                <a:cs typeface="Dosis SemiBold"/>
              </a:rPr>
              <a:t>stack </a:t>
            </a:r>
            <a:r>
              <a:rPr lang="en-US" sz="1200">
                <a:latin typeface="Dosis SemiBold"/>
                <a:ea typeface="Dosis SemiBold"/>
                <a:cs typeface="Dosis SemiBold"/>
              </a:rPr>
              <a:t>claims all </a:t>
            </a:r>
            <a:r>
              <a:rPr lang="en-US" sz="1200" dirty="0">
                <a:latin typeface="Dosis SemiBold"/>
                <a:ea typeface="Dosis SemiBold"/>
                <a:cs typeface="Dosis SemiBold"/>
              </a:rPr>
              <a:t>MEMORY_WB marked </a:t>
            </a:r>
            <a:r>
              <a:rPr lang="en-US" sz="1200">
                <a:latin typeface="Dosis SemiBold"/>
                <a:ea typeface="Dosis SemiBold"/>
                <a:cs typeface="Dosis SemiBold"/>
              </a:rPr>
              <a:t>SPM ranges by default</a:t>
            </a:r>
          </a:p>
          <a:p>
            <a:pPr marL="628650" lvl="1" indent="-171450">
              <a:lnSpc>
                <a:spcPct val="141000"/>
              </a:lnSpc>
              <a:buFont typeface="Courier New"/>
              <a:buChar char="o"/>
            </a:pPr>
            <a:r>
              <a:rPr lang="en-US" sz="1200">
                <a:latin typeface="Dosis SemiBold"/>
                <a:ea typeface="Dosis SemiBold"/>
                <a:cs typeface="Dosis SemiBold"/>
              </a:rPr>
              <a:t>Unlike other OS, requires special Linux handling</a:t>
            </a:r>
          </a:p>
          <a:p>
            <a:pPr marL="628650" lvl="1" indent="-171450">
              <a:lnSpc>
                <a:spcPct val="141000"/>
              </a:lnSpc>
              <a:buFont typeface="Courier New"/>
              <a:buChar char="o"/>
            </a:pPr>
            <a:r>
              <a:rPr lang="en-US" sz="1200">
                <a:latin typeface="Dosis SemiBold"/>
              </a:rPr>
              <a:t>With few exceptions</a:t>
            </a:r>
            <a:r>
              <a:rPr lang="en-US" sz="1200" dirty="0">
                <a:latin typeface="Dosis SemiBold"/>
              </a:rPr>
              <a:t> (see later)</a:t>
            </a:r>
            <a:endParaRPr lang="en-US"/>
          </a:p>
          <a:p>
            <a:pPr marL="628650" lvl="1" indent="-171450">
              <a:lnSpc>
                <a:spcPct val="141000"/>
              </a:lnSpc>
              <a:buFont typeface="Courier New"/>
              <a:buChar char="o"/>
            </a:pPr>
            <a:r>
              <a:rPr lang="en-US" sz="1200">
                <a:latin typeface="Dosis SemiBold"/>
              </a:rPr>
              <a:t>Does not permit kernel modules/drivers  managing specific ranges differently</a:t>
            </a:r>
          </a:p>
          <a:p>
            <a:pPr>
              <a:lnSpc>
                <a:spcPct val="141000"/>
              </a:lnSpc>
            </a:pPr>
            <a:endParaRPr lang="en-US" sz="1200" b="0" i="0" u="none" strike="noStrike" cap="none">
              <a:latin typeface="Dosis SemiBold"/>
              <a:ea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4227-D544-98A4-049F-F10789A91F19}"/>
              </a:ext>
            </a:extLst>
          </p:cNvPr>
          <p:cNvSpPr txBox="1"/>
          <p:nvPr/>
        </p:nvSpPr>
        <p:spPr>
          <a:xfrm>
            <a:off x="5850256" y="1648420"/>
            <a:ext cx="34332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From UEFI specification (2.11):</a:t>
            </a:r>
          </a:p>
          <a:p>
            <a:br>
              <a:rPr lang="en-US" b="1"/>
            </a:br>
            <a:r>
              <a:rPr lang="en-US" sz="900" b="1"/>
              <a:t>EFI_MEMORY_SP</a:t>
            </a:r>
          </a:p>
          <a:p>
            <a:r>
              <a:rPr lang="en-US" sz="900"/>
              <a:t>Specific-purpose memory (SPM).</a:t>
            </a:r>
          </a:p>
          <a:p>
            <a:r>
              <a:rPr lang="en-US" sz="900"/>
              <a:t>The memory is earmarked for specific purposes such as for</a:t>
            </a:r>
          </a:p>
          <a:p>
            <a:r>
              <a:rPr lang="en-US" sz="900" b="1"/>
              <a:t>specific device drivers </a:t>
            </a:r>
            <a:r>
              <a:rPr lang="en-US" sz="900"/>
              <a:t>or applications. The SPM attribute</a:t>
            </a:r>
          </a:p>
          <a:p>
            <a:r>
              <a:rPr lang="en-US" sz="900"/>
              <a:t>serves as a hint to the OS to avoid allocating this memory for</a:t>
            </a:r>
          </a:p>
          <a:p>
            <a:r>
              <a:rPr lang="en-US" sz="900"/>
              <a:t>core OS data or code that can not be relocated. Prolonged use</a:t>
            </a:r>
          </a:p>
          <a:p>
            <a:r>
              <a:rPr lang="en-US" sz="900"/>
              <a:t>of this memory for purposes other than the intended purpose</a:t>
            </a:r>
          </a:p>
          <a:p>
            <a:r>
              <a:rPr lang="en-US" sz="900"/>
              <a:t>may result in suboptimal platform performance.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60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>
          <a:extLst>
            <a:ext uri="{FF2B5EF4-FFF2-40B4-BE49-F238E27FC236}">
              <a16:creationId xmlns:a16="http://schemas.microsoft.com/office/drawing/2014/main" id="{A2CB884A-6F2B-3299-3E7C-89169515E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>
            <a:extLst>
              <a:ext uri="{FF2B5EF4-FFF2-40B4-BE49-F238E27FC236}">
                <a16:creationId xmlns:a16="http://schemas.microsoft.com/office/drawing/2014/main" id="{B2418313-C1E8-5CFF-4FA6-3CFDCD69112A}"/>
              </a:ext>
            </a:extLst>
          </p:cNvPr>
          <p:cNvSpPr/>
          <p:nvPr/>
        </p:nvSpPr>
        <p:spPr>
          <a:xfrm rot="10800000" flipH="1">
            <a:off x="6573773" y="2341925"/>
            <a:ext cx="378" cy="22075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50" cap="flat" cmpd="sng">
            <a:solidFill>
              <a:srgbClr val="A9A9A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A47F1-17B1-1B1B-119C-CCFAE007597E}"/>
              </a:ext>
            </a:extLst>
          </p:cNvPr>
          <p:cNvSpPr txBox="1"/>
          <p:nvPr/>
        </p:nvSpPr>
        <p:spPr>
          <a:xfrm>
            <a:off x="564776" y="373156"/>
            <a:ext cx="824304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C11A1A"/>
                </a:solidFill>
                <a:latin typeface="Dosis Medium"/>
              </a:rPr>
              <a:t>DAX claims all SPM ranges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6C54FC-E773-1E7C-FA29-8226F65318EA}"/>
              </a:ext>
            </a:extLst>
          </p:cNvPr>
          <p:cNvSpPr/>
          <p:nvPr/>
        </p:nvSpPr>
        <p:spPr>
          <a:xfrm>
            <a:off x="6734394" y="1633079"/>
            <a:ext cx="720277" cy="564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91980D-DB6F-37BF-8E88-D7208E51F865}"/>
              </a:ext>
            </a:extLst>
          </p:cNvPr>
          <p:cNvSpPr/>
          <p:nvPr/>
        </p:nvSpPr>
        <p:spPr>
          <a:xfrm>
            <a:off x="6734393" y="2197855"/>
            <a:ext cx="720277" cy="5647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cs typeface="Arial"/>
              </a:rPr>
              <a:t>SPM1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4CE0-760A-F327-2DDB-E1D2968FD6DB}"/>
              </a:ext>
            </a:extLst>
          </p:cNvPr>
          <p:cNvSpPr/>
          <p:nvPr/>
        </p:nvSpPr>
        <p:spPr>
          <a:xfrm>
            <a:off x="6734393" y="2762632"/>
            <a:ext cx="720277" cy="11833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CCCC23-BD77-A562-13E2-4A5648D0B9A1}"/>
              </a:ext>
            </a:extLst>
          </p:cNvPr>
          <p:cNvSpPr/>
          <p:nvPr/>
        </p:nvSpPr>
        <p:spPr>
          <a:xfrm>
            <a:off x="6734394" y="3945973"/>
            <a:ext cx="720277" cy="56477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cs typeface="Arial"/>
              </a:rPr>
              <a:t>SPM4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B2A6F0-ADC5-A2DB-5E34-151BF410E583}"/>
              </a:ext>
            </a:extLst>
          </p:cNvPr>
          <p:cNvSpPr txBox="1"/>
          <p:nvPr/>
        </p:nvSpPr>
        <p:spPr>
          <a:xfrm>
            <a:off x="6548950" y="1244015"/>
            <a:ext cx="119006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System memory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971DC0-3D48-11F9-95FF-277E178F6865}"/>
              </a:ext>
            </a:extLst>
          </p:cNvPr>
          <p:cNvSpPr/>
          <p:nvPr/>
        </p:nvSpPr>
        <p:spPr>
          <a:xfrm>
            <a:off x="6734394" y="4504519"/>
            <a:ext cx="720277" cy="341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41EC6C-8232-728E-5CF0-575CE3BE5F49}"/>
              </a:ext>
            </a:extLst>
          </p:cNvPr>
          <p:cNvSpPr/>
          <p:nvPr/>
        </p:nvSpPr>
        <p:spPr>
          <a:xfrm>
            <a:off x="6734393" y="3173341"/>
            <a:ext cx="720277" cy="2302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cs typeface="Arial"/>
              </a:rPr>
              <a:t>SPM2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EB11E3-2671-E833-C0FA-A7C1FEDAD789}"/>
              </a:ext>
            </a:extLst>
          </p:cNvPr>
          <p:cNvSpPr/>
          <p:nvPr/>
        </p:nvSpPr>
        <p:spPr>
          <a:xfrm>
            <a:off x="6734392" y="3556663"/>
            <a:ext cx="720277" cy="2302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cs typeface="Arial"/>
              </a:rPr>
              <a:t>SPM3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613EA9-8973-3975-6A99-C6CB81DEC3FB}"/>
              </a:ext>
            </a:extLst>
          </p:cNvPr>
          <p:cNvSpPr txBox="1"/>
          <p:nvPr/>
        </p:nvSpPr>
        <p:spPr>
          <a:xfrm>
            <a:off x="5783370" y="1326457"/>
            <a:ext cx="62478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    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1C17C7-0C59-9F07-8C53-8C28F9732192}"/>
              </a:ext>
            </a:extLst>
          </p:cNvPr>
          <p:cNvSpPr txBox="1"/>
          <p:nvPr/>
        </p:nvSpPr>
        <p:spPr>
          <a:xfrm>
            <a:off x="4965598" y="3336795"/>
            <a:ext cx="1442557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Claimed by DAX stack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6D5FBF3B-05BC-3A07-D9C1-2B0C547BC0EC}"/>
              </a:ext>
            </a:extLst>
          </p:cNvPr>
          <p:cNvSpPr/>
          <p:nvPr/>
        </p:nvSpPr>
        <p:spPr>
          <a:xfrm rot="7379921">
            <a:off x="5869361" y="2886336"/>
            <a:ext cx="1021353" cy="5136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0890AB21-9EF2-F593-C042-13E61DD4B7CD}"/>
              </a:ext>
            </a:extLst>
          </p:cNvPr>
          <p:cNvSpPr/>
          <p:nvPr/>
        </p:nvSpPr>
        <p:spPr>
          <a:xfrm rot="12382450">
            <a:off x="6375340" y="3597932"/>
            <a:ext cx="302139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818D8CBF-0FD8-6B20-EBA8-608F52F1C5E4}"/>
              </a:ext>
            </a:extLst>
          </p:cNvPr>
          <p:cNvSpPr/>
          <p:nvPr/>
        </p:nvSpPr>
        <p:spPr>
          <a:xfrm rot="13968911" flipV="1">
            <a:off x="5980200" y="3911876"/>
            <a:ext cx="842341" cy="5865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D68A1D05-E4D5-0665-D5D9-7D3C8FE776C4}"/>
              </a:ext>
            </a:extLst>
          </p:cNvPr>
          <p:cNvSpPr/>
          <p:nvPr/>
        </p:nvSpPr>
        <p:spPr>
          <a:xfrm rot="9832918" flipV="1">
            <a:off x="6397161" y="3335248"/>
            <a:ext cx="296069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D77586-7656-3E24-A920-2CEBB8831C9E}"/>
              </a:ext>
            </a:extLst>
          </p:cNvPr>
          <p:cNvSpPr txBox="1"/>
          <p:nvPr/>
        </p:nvSpPr>
        <p:spPr>
          <a:xfrm>
            <a:off x="2768242" y="4459789"/>
            <a:ext cx="3607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https://elixir.bootlin.com/linux/v6.18/source/arch/x86/platform/efi/efi.c#L141</a:t>
            </a:r>
          </a:p>
          <a:p>
            <a:r>
              <a:rPr lang="en-US" sz="800" dirty="0"/>
              <a:t>https://elixir.bootlin.com/linux/v6.18/source/arch/x86/kernel/e820.c#L1327</a:t>
            </a:r>
          </a:p>
          <a:p>
            <a:r>
              <a:rPr lang="en-US" sz="800" dirty="0"/>
              <a:t>https://elixir.bootlin.com/linux/v6.18/source/drivers/dax/hmem/device.c#L86</a:t>
            </a:r>
            <a:endParaRPr lang="en-US" dirty="0"/>
          </a:p>
        </p:txBody>
      </p:sp>
      <p:pic>
        <p:nvPicPr>
          <p:cNvPr id="22" name="Picture 21" descr="A computer graphics card with a fan&#10;&#10;AI-generated content may be incorrect.">
            <a:extLst>
              <a:ext uri="{FF2B5EF4-FFF2-40B4-BE49-F238E27FC236}">
                <a16:creationId xmlns:a16="http://schemas.microsoft.com/office/drawing/2014/main" id="{C70B4E0E-9FFE-FF39-E9CB-FA78686C6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6" y="1332732"/>
            <a:ext cx="4439497" cy="296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2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>
          <a:extLst>
            <a:ext uri="{FF2B5EF4-FFF2-40B4-BE49-F238E27FC236}">
              <a16:creationId xmlns:a16="http://schemas.microsoft.com/office/drawing/2014/main" id="{EB7D0492-56A0-AB9B-529E-70D13EB46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>
            <a:extLst>
              <a:ext uri="{FF2B5EF4-FFF2-40B4-BE49-F238E27FC236}">
                <a16:creationId xmlns:a16="http://schemas.microsoft.com/office/drawing/2014/main" id="{71A4A7F2-D58F-13DA-CFF4-D2C043113BA5}"/>
              </a:ext>
            </a:extLst>
          </p:cNvPr>
          <p:cNvSpPr/>
          <p:nvPr/>
        </p:nvSpPr>
        <p:spPr>
          <a:xfrm>
            <a:off x="567836" y="1066152"/>
            <a:ext cx="6832605" cy="300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75" tIns="19075" rIns="19075" bIns="1907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200" b="1">
                <a:latin typeface="Dosis SemiBold"/>
                <a:ea typeface="Dosis Medium"/>
              </a:rPr>
              <a:t>Option 1:</a:t>
            </a:r>
            <a:r>
              <a:rPr lang="en-US" sz="1200">
                <a:latin typeface="Dosis SemiBold"/>
                <a:ea typeface="Dosis Medium"/>
              </a:rPr>
              <a:t> Declare a specific ACPI device in Firmware that references specific UEFI SPM defined range(s)</a:t>
            </a:r>
            <a:endParaRPr lang="en-US" sz="1200">
              <a:latin typeface="Dosis SemiBold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200">
                <a:latin typeface="Dosis SemiBold"/>
                <a:ea typeface="Dosis Medium"/>
              </a:rPr>
              <a:t>Preferred solution from an architectural standpoint </a:t>
            </a:r>
          </a:p>
          <a:p>
            <a:pPr marL="171450" indent="-171450">
              <a:lnSpc>
                <a:spcPct val="150000"/>
              </a:lnSpc>
              <a:buChar char="•"/>
            </a:pPr>
            <a:r>
              <a:rPr lang="en-US" sz="1200">
                <a:latin typeface="Dosis SemiBold"/>
                <a:ea typeface="Dosis Medium"/>
              </a:rPr>
              <a:t>Each ACPI device </a:t>
            </a:r>
            <a:r>
              <a:rPr lang="en-US" sz="1200" dirty="0">
                <a:latin typeface="Dosis SemiBold"/>
                <a:ea typeface="Dosis Medium"/>
              </a:rPr>
              <a:t>has </a:t>
            </a:r>
            <a:r>
              <a:rPr lang="en-US" sz="1200">
                <a:latin typeface="Dosis SemiBold"/>
                <a:ea typeface="Dosis Medium"/>
              </a:rPr>
              <a:t>dedicated kernel driver </a:t>
            </a:r>
            <a:endParaRPr lang="en-US" sz="1200" dirty="0">
              <a:latin typeface="Dosis SemiBold"/>
              <a:ea typeface="Dosis Medium"/>
            </a:endParaRPr>
          </a:p>
          <a:p>
            <a:pPr marL="171450" indent="-171450">
              <a:lnSpc>
                <a:spcPct val="150000"/>
              </a:lnSpc>
              <a:buChar char="•"/>
            </a:pPr>
            <a:r>
              <a:rPr lang="en-US" sz="1200" dirty="0">
                <a:latin typeface="Dosis SemiBold"/>
              </a:rPr>
              <a:t>Uses PNP driver load for ACPI device in </a:t>
            </a:r>
            <a:r>
              <a:rPr lang="en-US" sz="1200" dirty="0" err="1">
                <a:latin typeface="Dosis SemiBold"/>
              </a:rPr>
              <a:t>bootcode</a:t>
            </a:r>
            <a:r>
              <a:rPr lang="en-US" sz="1200" dirty="0">
                <a:latin typeface="Dosis SemiBold"/>
              </a:rPr>
              <a:t> to claim a range</a:t>
            </a:r>
            <a:endParaRPr lang="en-US" sz="1200">
              <a:latin typeface="Dosis SemiBold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200" dirty="0">
                <a:latin typeface="Dosis SemiBold"/>
                <a:ea typeface="Dosis Medium"/>
              </a:rPr>
              <a:t>SPM ranges not claimed by ACPI device(s) are managed as-is today (would be </a:t>
            </a:r>
            <a:r>
              <a:rPr lang="en-US" sz="1200" dirty="0" err="1">
                <a:latin typeface="Dosis SemiBold"/>
                <a:ea typeface="Dosis Medium"/>
              </a:rPr>
              <a:t>dax</a:t>
            </a:r>
            <a:r>
              <a:rPr lang="en-US" sz="1200" dirty="0">
                <a:latin typeface="Dosis SemiBold"/>
                <a:ea typeface="Dosis Medium"/>
              </a:rPr>
              <a:t> application compatible)</a:t>
            </a:r>
          </a:p>
          <a:p>
            <a:pPr marL="171450" indent="-171450">
              <a:lnSpc>
                <a:spcPct val="150000"/>
              </a:lnSpc>
              <a:buChar char="•"/>
            </a:pPr>
            <a:r>
              <a:rPr lang="en-US" sz="1200">
                <a:latin typeface="Dosis SemiBold"/>
                <a:ea typeface="Dosis Medium"/>
              </a:rPr>
              <a:t>Firmware </a:t>
            </a:r>
            <a:r>
              <a:rPr lang="en-US" sz="1200" dirty="0">
                <a:latin typeface="Dosis SemiBold"/>
                <a:ea typeface="Dosis Medium"/>
              </a:rPr>
              <a:t>has </a:t>
            </a:r>
            <a:r>
              <a:rPr lang="en-US" sz="1200">
                <a:latin typeface="Dosis SemiBold"/>
                <a:ea typeface="Dosis Medium"/>
              </a:rPr>
              <a:t>existing SRAT/HMAT to build NUMA relations</a:t>
            </a:r>
            <a:r>
              <a:rPr lang="en-US" sz="1200" dirty="0">
                <a:latin typeface="Dosis SemiBold"/>
                <a:ea typeface="Dosis Medium"/>
              </a:rPr>
              <a:t> with SPM</a:t>
            </a:r>
            <a:endParaRPr lang="en-US" sz="1200">
              <a:latin typeface="Dosis SemiBold"/>
              <a:ea typeface="Dosis Medium"/>
            </a:endParaRPr>
          </a:p>
          <a:p>
            <a:pPr marL="171450" indent="-171450">
              <a:lnSpc>
                <a:spcPct val="150000"/>
              </a:lnSpc>
              <a:buChar char="•"/>
            </a:pPr>
            <a:r>
              <a:rPr lang="en-US" sz="1200">
                <a:latin typeface="Dosis SemiBold"/>
                <a:ea typeface="Dosis Medium"/>
              </a:rPr>
              <a:t>Firmware </a:t>
            </a:r>
            <a:r>
              <a:rPr lang="en-US" sz="1200" dirty="0">
                <a:latin typeface="Dosis SemiBold"/>
                <a:ea typeface="Dosis Medium"/>
              </a:rPr>
              <a:t>has </a:t>
            </a:r>
            <a:r>
              <a:rPr lang="en-US" sz="1200">
                <a:latin typeface="Dosis SemiBold"/>
                <a:ea typeface="Dosis Medium"/>
              </a:rPr>
              <a:t>existing ACPI interfaces for RAS event </a:t>
            </a:r>
            <a:r>
              <a:rPr lang="en-US" sz="1200" dirty="0">
                <a:latin typeface="Dosis SemiBold"/>
                <a:ea typeface="Dosis Medium"/>
              </a:rPr>
              <a:t>reporting </a:t>
            </a:r>
            <a:r>
              <a:rPr lang="en-US" sz="1200">
                <a:latin typeface="Dosis SemiBold"/>
                <a:ea typeface="Dosis Medium"/>
              </a:rPr>
              <a:t>with OS</a:t>
            </a:r>
            <a:r>
              <a:rPr lang="en-US" sz="1200" dirty="0">
                <a:latin typeface="Dosis SemiBold"/>
                <a:ea typeface="Dosis Medium"/>
              </a:rPr>
              <a:t> on SPM</a:t>
            </a:r>
            <a:endParaRPr lang="en-US" sz="1200">
              <a:latin typeface="Dosis SemiBold"/>
              <a:ea typeface="Dosis Medium"/>
            </a:endParaRPr>
          </a:p>
          <a:p>
            <a:pPr marL="171450" indent="-171450">
              <a:lnSpc>
                <a:spcPct val="150000"/>
              </a:lnSpc>
              <a:buChar char="•"/>
            </a:pPr>
            <a:r>
              <a:rPr lang="en-US" sz="1200">
                <a:latin typeface="Dosis SemiBold"/>
                <a:ea typeface="Dosis Medium"/>
              </a:rPr>
              <a:t>Easy to integrate new types of memory and accelerators without further kernel changes</a:t>
            </a:r>
          </a:p>
          <a:p>
            <a:pPr marL="171450" indent="-171450">
              <a:lnSpc>
                <a:spcPct val="150000"/>
              </a:lnSpc>
              <a:buChar char="•"/>
            </a:pPr>
            <a:r>
              <a:rPr lang="en-US" sz="1200">
                <a:latin typeface="Dosis SemiBold"/>
                <a:ea typeface="Dosis Medium"/>
              </a:rPr>
              <a:t>Driver </a:t>
            </a:r>
            <a:r>
              <a:rPr lang="en-US" sz="1200" dirty="0">
                <a:latin typeface="Dosis SemiBold"/>
                <a:ea typeface="Dosis Medium"/>
              </a:rPr>
              <a:t>managed </a:t>
            </a:r>
            <a:r>
              <a:rPr lang="en-US" sz="1200">
                <a:latin typeface="Dosis SemiBold"/>
                <a:ea typeface="Dosis Medium"/>
              </a:rPr>
              <a:t>memory </a:t>
            </a:r>
            <a:r>
              <a:rPr lang="en-US" sz="1200" dirty="0">
                <a:latin typeface="Dosis SemiBold"/>
                <a:ea typeface="Dosis Medium"/>
              </a:rPr>
              <a:t>itself </a:t>
            </a:r>
            <a:r>
              <a:rPr lang="en-US" sz="1200">
                <a:latin typeface="Dosis SemiBold"/>
                <a:ea typeface="Dosis Medium"/>
              </a:rPr>
              <a:t>or delegate to OS </a:t>
            </a:r>
            <a:r>
              <a:rPr lang="en-US" sz="1200" dirty="0">
                <a:latin typeface="Dosis SemiBold"/>
                <a:ea typeface="Dosis Medium"/>
              </a:rPr>
              <a:t>“</a:t>
            </a:r>
            <a:r>
              <a:rPr lang="en-US" sz="1200">
                <a:latin typeface="Dosis SemiBold"/>
                <a:ea typeface="Dosis Medium"/>
              </a:rPr>
              <a:t>device </a:t>
            </a:r>
            <a:r>
              <a:rPr lang="en-US" sz="1200" dirty="0">
                <a:latin typeface="Dosis SemiBold"/>
                <a:ea typeface="Dosis Medium"/>
              </a:rPr>
              <a:t>RAM” module with particular policy</a:t>
            </a:r>
            <a:endParaRPr lang="en-US" sz="1200">
              <a:latin typeface="Dosis SemiBold"/>
              <a:ea typeface="Dosis Medium"/>
            </a:endParaRPr>
          </a:p>
          <a:p>
            <a:pPr marL="171450" indent="-171450">
              <a:lnSpc>
                <a:spcPct val="150000"/>
              </a:lnSpc>
              <a:buChar char="•"/>
            </a:pPr>
            <a:r>
              <a:rPr lang="en-US" sz="1200">
                <a:latin typeface="Dosis SemiBold"/>
                <a:ea typeface="Dosis Medium"/>
              </a:rPr>
              <a:t>Other SPM use cases (e.g. Storage Class Memory) use </a:t>
            </a:r>
            <a:r>
              <a:rPr lang="en-US" sz="1200" dirty="0">
                <a:latin typeface="Dosis SemiBold"/>
                <a:ea typeface="Dosis Medium"/>
              </a:rPr>
              <a:t>similar </a:t>
            </a:r>
            <a:r>
              <a:rPr lang="en-US" sz="1200">
                <a:latin typeface="Dosis SemiBold"/>
                <a:ea typeface="Dosis Medium"/>
              </a:rPr>
              <a:t>approach already</a:t>
            </a:r>
            <a:r>
              <a:rPr lang="en-US" sz="1200" dirty="0">
                <a:latin typeface="Dosis SemiBold"/>
                <a:ea typeface="Dosis Medium"/>
              </a:rPr>
              <a:t>.</a:t>
            </a:r>
            <a:endParaRPr lang="en-US" sz="1200">
              <a:latin typeface="Dosis SemiBold"/>
              <a:ea typeface="Dosis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A6192E-FBB0-08E1-879F-B6D5EBAAEDF4}"/>
              </a:ext>
            </a:extLst>
          </p:cNvPr>
          <p:cNvSpPr txBox="1"/>
          <p:nvPr/>
        </p:nvSpPr>
        <p:spPr>
          <a:xfrm>
            <a:off x="564776" y="373156"/>
            <a:ext cx="698574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C11A1A"/>
                </a:solidFill>
                <a:latin typeface="Dosis Medium"/>
              </a:rPr>
              <a:t>How can this be improved (part 1)?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2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564775" y="1187778"/>
            <a:ext cx="7499373" cy="276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75" tIns="19075" rIns="19075" bIns="1907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200" b="1">
                <a:latin typeface="Dosis SemiBold"/>
                <a:ea typeface="Dosis Medium"/>
              </a:rPr>
              <a:t>Option 2:</a:t>
            </a:r>
            <a:r>
              <a:rPr lang="en-US" sz="1200">
                <a:latin typeface="Dosis SemiBold"/>
                <a:ea typeface="Dosis Medium"/>
              </a:rPr>
              <a:t> interface between DAX stack and other kernel modules to claim specific SPM ranges</a:t>
            </a:r>
            <a:r>
              <a:rPr lang="en-US" sz="1200" dirty="0">
                <a:latin typeface="Dosis SemiBold"/>
                <a:ea typeface="Dosis Medium"/>
              </a:rPr>
              <a:t> (variant </a:t>
            </a:r>
            <a:r>
              <a:rPr lang="en-US" sz="1200">
                <a:latin typeface="Dosis SemiBold"/>
                <a:ea typeface="Dosis Medium"/>
              </a:rPr>
              <a:t>of option 1</a:t>
            </a:r>
            <a:r>
              <a:rPr lang="en-US" sz="1200" dirty="0">
                <a:latin typeface="Dosis SemiBold"/>
                <a:ea typeface="Dosis Medium"/>
              </a:rPr>
              <a:t>)</a:t>
            </a:r>
          </a:p>
          <a:p>
            <a:pPr marL="171450" indent="-171450">
              <a:lnSpc>
                <a:spcPct val="150000"/>
              </a:lnSpc>
              <a:buChar char="•"/>
            </a:pPr>
            <a:r>
              <a:rPr lang="en-US" sz="1200" dirty="0">
                <a:latin typeface="Dosis SemiBold"/>
                <a:ea typeface="Dosis Medium"/>
              </a:rPr>
              <a:t>Kernel loads </a:t>
            </a:r>
            <a:r>
              <a:rPr lang="en-US" sz="1200">
                <a:latin typeface="Dosis SemiBold"/>
                <a:ea typeface="Dosis Medium"/>
              </a:rPr>
              <a:t>ACPI driver module then</a:t>
            </a:r>
            <a:r>
              <a:rPr lang="en-US" sz="1200" dirty="0">
                <a:latin typeface="Dosis SemiBold"/>
                <a:ea typeface="Dosis Medium"/>
              </a:rPr>
              <a:t> it</a:t>
            </a:r>
            <a:r>
              <a:rPr lang="en-US" sz="1200">
                <a:latin typeface="Dosis SemiBold"/>
                <a:ea typeface="Dosis Medium"/>
              </a:rPr>
              <a:t>… </a:t>
            </a:r>
          </a:p>
          <a:p>
            <a:pPr marL="171450" indent="-171450">
              <a:lnSpc>
                <a:spcPct val="150000"/>
              </a:lnSpc>
              <a:buChar char="•"/>
            </a:pPr>
            <a:r>
              <a:rPr lang="en-US" sz="1200">
                <a:latin typeface="Dosis SemiBold"/>
                <a:ea typeface="Dosis Medium"/>
              </a:rPr>
              <a:t>Uses interface to discover and claim its SPM range for </a:t>
            </a:r>
            <a:r>
              <a:rPr lang="en-US" sz="1200" dirty="0">
                <a:latin typeface="Dosis SemiBold"/>
                <a:ea typeface="Dosis Medium"/>
              </a:rPr>
              <a:t>exclusive </a:t>
            </a:r>
            <a:r>
              <a:rPr lang="en-US" sz="1200">
                <a:latin typeface="Dosis SemiBold"/>
                <a:ea typeface="Dosis Medium"/>
              </a:rPr>
              <a:t>driver use</a:t>
            </a:r>
            <a:r>
              <a:rPr lang="en-US" sz="1200" dirty="0">
                <a:latin typeface="Dosis SemiBold"/>
                <a:ea typeface="Dosis Medium"/>
              </a:rPr>
              <a:t> from </a:t>
            </a:r>
            <a:r>
              <a:rPr lang="en-US" sz="1200" dirty="0" err="1">
                <a:latin typeface="Dosis SemiBold"/>
                <a:ea typeface="Dosis Medium"/>
              </a:rPr>
              <a:t>dax</a:t>
            </a:r>
            <a:r>
              <a:rPr lang="en-US" sz="1200" dirty="0">
                <a:latin typeface="Dosis SemiBold"/>
                <a:ea typeface="Dosis Medium"/>
              </a:rPr>
              <a:t> stack</a:t>
            </a:r>
            <a:r>
              <a:rPr lang="en-US" sz="1200">
                <a:latin typeface="Dosis SemiBold"/>
                <a:ea typeface="Dosis Medium"/>
              </a:rPr>
              <a:t>, removing it from DAX </a:t>
            </a:r>
            <a:r>
              <a:rPr lang="en-US" sz="1200" dirty="0">
                <a:latin typeface="Dosis SemiBold"/>
                <a:ea typeface="Dosis Medium"/>
              </a:rPr>
              <a:t>use</a:t>
            </a:r>
            <a:endParaRPr lang="en-US" sz="1200">
              <a:latin typeface="Dosis SemiBold"/>
              <a:ea typeface="Dosis Medium"/>
            </a:endParaRPr>
          </a:p>
          <a:p>
            <a:pPr marL="171450" indent="-171450">
              <a:lnSpc>
                <a:spcPct val="150000"/>
              </a:lnSpc>
              <a:buChar char="•"/>
            </a:pPr>
            <a:r>
              <a:rPr lang="en-US" sz="1200">
                <a:latin typeface="Dosis SemiBold"/>
                <a:ea typeface="Dosis Medium"/>
              </a:rPr>
              <a:t>Negative: builds co-dependence between </a:t>
            </a:r>
            <a:r>
              <a:rPr lang="en-US" sz="1200" dirty="0" err="1">
                <a:latin typeface="Dosis SemiBold"/>
                <a:ea typeface="Dosis Medium"/>
              </a:rPr>
              <a:t>dax</a:t>
            </a:r>
            <a:r>
              <a:rPr lang="en-US" sz="1200" dirty="0">
                <a:latin typeface="Dosis SemiBold"/>
                <a:ea typeface="Dosis Medium"/>
              </a:rPr>
              <a:t> stack </a:t>
            </a:r>
            <a:r>
              <a:rPr lang="en-US" sz="1200">
                <a:latin typeface="Dosis SemiBold"/>
                <a:ea typeface="Dosis Medium"/>
              </a:rPr>
              <a:t>and (potentially several) accelerator drivers</a:t>
            </a:r>
          </a:p>
          <a:p>
            <a:pPr>
              <a:lnSpc>
                <a:spcPct val="150000"/>
              </a:lnSpc>
            </a:pPr>
            <a:endParaRPr lang="en-US" sz="1200" b="1">
              <a:latin typeface="Dosis SemiBold"/>
              <a:ea typeface="Dosis Medium"/>
            </a:endParaRPr>
          </a:p>
          <a:p>
            <a:pPr>
              <a:lnSpc>
                <a:spcPct val="150000"/>
              </a:lnSpc>
            </a:pPr>
            <a:r>
              <a:rPr lang="en-US" sz="1200" b="1">
                <a:latin typeface="Dosis SemiBold"/>
                <a:ea typeface="Dosis Medium"/>
              </a:rPr>
              <a:t>Option 3: </a:t>
            </a:r>
            <a:r>
              <a:rPr lang="en-US" sz="1200">
                <a:latin typeface="Dosis SemiBold"/>
                <a:ea typeface="Dosis Medium"/>
              </a:rPr>
              <a:t>Use CXL-related structures in platform to declare accelerator ranges(CDAT)</a:t>
            </a:r>
            <a:endParaRPr lang="en-US"/>
          </a:p>
          <a:p>
            <a:pPr marL="171450" indent="-171450">
              <a:lnSpc>
                <a:spcPct val="150000"/>
              </a:lnSpc>
              <a:buChar char="•"/>
            </a:pPr>
            <a:r>
              <a:rPr lang="en-US" sz="1200">
                <a:latin typeface="Dosis SemiBold"/>
                <a:ea typeface="Dosis Medium"/>
              </a:rPr>
              <a:t>Platform declares dedicated memory ranges through CXL defined ACPI structures for (device) attached memory</a:t>
            </a:r>
          </a:p>
          <a:p>
            <a:pPr marL="171450" indent="-171450">
              <a:lnSpc>
                <a:spcPct val="150000"/>
              </a:lnSpc>
              <a:buChar char="•"/>
            </a:pPr>
            <a:r>
              <a:rPr lang="en-US" sz="1200">
                <a:latin typeface="Dosis SemiBold"/>
                <a:ea typeface="Dosis Medium"/>
              </a:rPr>
              <a:t>Even though the underlying infrastructure may not be CXL</a:t>
            </a:r>
          </a:p>
          <a:p>
            <a:pPr marL="171450" indent="-171450">
              <a:lnSpc>
                <a:spcPct val="150000"/>
              </a:lnSpc>
              <a:buChar char="•"/>
            </a:pPr>
            <a:r>
              <a:rPr lang="en-US" sz="1200">
                <a:latin typeface="Dosis SemiBold"/>
                <a:ea typeface="Dosis Medium"/>
              </a:rPr>
              <a:t>Requires Firmware /OS to recognize that, yet still use these to integrate into other Firmware/OS tables (SRAT, etc)</a:t>
            </a:r>
          </a:p>
          <a:p>
            <a:pPr marL="171450" indent="-171450">
              <a:lnSpc>
                <a:spcPct val="150000"/>
              </a:lnSpc>
              <a:buChar char="•"/>
            </a:pPr>
            <a:r>
              <a:rPr lang="en-US" sz="1200">
                <a:latin typeface="Dosis SemiBold"/>
                <a:ea typeface="Dosis Medium"/>
              </a:rPr>
              <a:t>Does have challenges with some CXL specific requirements (e.g. CDAT mailbox reg)</a:t>
            </a:r>
          </a:p>
          <a:p>
            <a:pPr>
              <a:lnSpc>
                <a:spcPct val="150000"/>
              </a:lnSpc>
            </a:pPr>
            <a:r>
              <a:rPr lang="en-US" sz="1200" b="1">
                <a:latin typeface="Dosis SemiBold"/>
                <a:ea typeface="Dosis Medium"/>
              </a:rPr>
              <a:t>Option 4:</a:t>
            </a:r>
            <a:r>
              <a:rPr lang="en-US" sz="1200" dirty="0">
                <a:latin typeface="Dosis SemiBold"/>
                <a:ea typeface="Dosis Medium"/>
              </a:rPr>
              <a:t> Is there an option 4</a:t>
            </a:r>
            <a:r>
              <a:rPr lang="en-US" sz="1200">
                <a:latin typeface="Dosis SemiBold"/>
                <a:ea typeface="Dosis Medium"/>
              </a:rPr>
              <a:t> ???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E406A1-106E-2C26-3F4D-0EB97A2B4093}"/>
              </a:ext>
            </a:extLst>
          </p:cNvPr>
          <p:cNvSpPr txBox="1"/>
          <p:nvPr/>
        </p:nvSpPr>
        <p:spPr>
          <a:xfrm>
            <a:off x="564776" y="373156"/>
            <a:ext cx="749937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C11A1A"/>
                </a:solidFill>
                <a:latin typeface="Dosis Medium"/>
              </a:rPr>
              <a:t>How can this be improved (part 2)?</a:t>
            </a:r>
            <a:endParaRPr lang="en-US"/>
          </a:p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>
          <a:extLst>
            <a:ext uri="{FF2B5EF4-FFF2-40B4-BE49-F238E27FC236}">
              <a16:creationId xmlns:a16="http://schemas.microsoft.com/office/drawing/2014/main" id="{F4423C83-7399-24DB-6D3D-26674BE64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>
            <a:extLst>
              <a:ext uri="{FF2B5EF4-FFF2-40B4-BE49-F238E27FC236}">
                <a16:creationId xmlns:a16="http://schemas.microsoft.com/office/drawing/2014/main" id="{5EE4AED2-6B67-F6AA-4F5F-2B047D478708}"/>
              </a:ext>
            </a:extLst>
          </p:cNvPr>
          <p:cNvSpPr/>
          <p:nvPr/>
        </p:nvSpPr>
        <p:spPr>
          <a:xfrm>
            <a:off x="539764" y="1248558"/>
            <a:ext cx="5319935" cy="300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75" tIns="19075" rIns="19075" bIns="1907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latin typeface="Dosis SemiBold"/>
                <a:ea typeface="Dosis Medium"/>
              </a:rPr>
              <a:t>How would the legacy kernel handling of SPM with ACPI based approach work?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Dosis SemiBold"/>
                <a:ea typeface="Dosis Medium"/>
              </a:rPr>
              <a:t>Current DAX stack uses EFI_MEMORY_SP (tagged as SOFT_RESERVED) and EFI_MEMORY_WB marked as E820_TYPE_RAM as indicator for eventual claim to memory range to provide a user space interface.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Dosis SemiBold"/>
              <a:ea typeface="Dosis Medium"/>
            </a:endParaRPr>
          </a:p>
          <a:p>
            <a:r>
              <a:rPr lang="en-US" sz="1100" dirty="0">
                <a:latin typeface="Dosis SemiBold"/>
                <a:ea typeface="Dosis Medium"/>
              </a:rPr>
              <a:t>Current: block </a:t>
            </a:r>
            <a:r>
              <a:rPr lang="en-US" sz="1100" dirty="0" err="1">
                <a:latin typeface="Dosis SemiBold"/>
                <a:ea typeface="Dosis Medium"/>
              </a:rPr>
              <a:t>dax</a:t>
            </a:r>
            <a:r>
              <a:rPr lang="en-US" sz="1100" dirty="0">
                <a:latin typeface="Dosis SemiBold"/>
                <a:ea typeface="Dosis Medium"/>
              </a:rPr>
              <a:t> driver load in boot options on legacy kernels</a:t>
            </a:r>
          </a:p>
          <a:p>
            <a:endParaRPr lang="en-US" sz="1100" dirty="0">
              <a:latin typeface="Dosis SemiBold"/>
              <a:ea typeface="Dosis Medium"/>
            </a:endParaRPr>
          </a:p>
          <a:p>
            <a:r>
              <a:rPr lang="en-US" sz="1100" dirty="0">
                <a:latin typeface="Dosis SemiBold"/>
                <a:ea typeface="Dosis Medium"/>
              </a:rPr>
              <a:t>Option: If EFI_MEMORY_WB is not reported, new kernel code would add attribute on ACPI SPM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Dosis SemiBold"/>
                <a:ea typeface="Dosis Medium"/>
              </a:rPr>
              <a:t>Define a PNP driver-owned E820_TYPE_DEVICE_RAM in new kernel.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Dosis SemiBold"/>
                <a:ea typeface="Dosis Medium"/>
              </a:rPr>
              <a:t>May require additional changes where E820_TYPE_RAM is referenced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Dosis SemiBold"/>
                <a:ea typeface="Dosis Medium"/>
              </a:rPr>
              <a:t>compatibility across OS?</a:t>
            </a:r>
          </a:p>
          <a:p>
            <a:endParaRPr lang="en-US" sz="1100" dirty="0">
              <a:latin typeface="Dosis SemiBold"/>
              <a:ea typeface="Dosis Medium"/>
            </a:endParaRPr>
          </a:p>
          <a:p>
            <a:r>
              <a:rPr lang="en-US" sz="1100" dirty="0">
                <a:latin typeface="Dosis SemiBold"/>
                <a:ea typeface="Dosis Medium"/>
              </a:rPr>
              <a:t>Option: ??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dirty="0">
              <a:latin typeface="Dosis SemiBold"/>
              <a:ea typeface="Dosis Medium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dirty="0">
              <a:latin typeface="Dosis SemiBold"/>
              <a:ea typeface="Dosis Medium"/>
            </a:endParaRPr>
          </a:p>
        </p:txBody>
      </p:sp>
      <p:sp>
        <p:nvSpPr>
          <p:cNvPr id="44" name="Google Shape;44;p9">
            <a:extLst>
              <a:ext uri="{FF2B5EF4-FFF2-40B4-BE49-F238E27FC236}">
                <a16:creationId xmlns:a16="http://schemas.microsoft.com/office/drawing/2014/main" id="{F7281E1D-B6FB-11E3-79B0-FA4627339E17}"/>
              </a:ext>
            </a:extLst>
          </p:cNvPr>
          <p:cNvSpPr/>
          <p:nvPr/>
        </p:nvSpPr>
        <p:spPr>
          <a:xfrm rot="10800000" flipH="1">
            <a:off x="6573773" y="2341925"/>
            <a:ext cx="378" cy="22075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50" cap="flat" cmpd="sng">
            <a:solidFill>
              <a:srgbClr val="A9A9A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1E567-EC33-AF05-7D24-9A11FCE2A1EC}"/>
              </a:ext>
            </a:extLst>
          </p:cNvPr>
          <p:cNvSpPr txBox="1"/>
          <p:nvPr/>
        </p:nvSpPr>
        <p:spPr>
          <a:xfrm>
            <a:off x="564776" y="373156"/>
            <a:ext cx="824304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C11A1A"/>
                </a:solidFill>
                <a:latin typeface="Dosis Medium"/>
              </a:rPr>
              <a:t>Some more details on ACPI approach?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F86262-2D4F-D428-71BB-BC6EF360D610}"/>
              </a:ext>
            </a:extLst>
          </p:cNvPr>
          <p:cNvSpPr/>
          <p:nvPr/>
        </p:nvSpPr>
        <p:spPr>
          <a:xfrm>
            <a:off x="6734394" y="1633079"/>
            <a:ext cx="720277" cy="564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E9F81C-1BD5-263C-40DE-3EA087731581}"/>
              </a:ext>
            </a:extLst>
          </p:cNvPr>
          <p:cNvSpPr/>
          <p:nvPr/>
        </p:nvSpPr>
        <p:spPr>
          <a:xfrm>
            <a:off x="7853575" y="2291492"/>
            <a:ext cx="1129551" cy="3832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b="1">
                <a:cs typeface="Arial"/>
              </a:rPr>
              <a:t>ACPIDEV_A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06E429-7982-8720-1495-40D95259F10E}"/>
              </a:ext>
            </a:extLst>
          </p:cNvPr>
          <p:cNvSpPr/>
          <p:nvPr/>
        </p:nvSpPr>
        <p:spPr>
          <a:xfrm>
            <a:off x="6734393" y="2197855"/>
            <a:ext cx="720277" cy="5647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cs typeface="Arial"/>
              </a:rPr>
              <a:t>SPM1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B44670-CE05-9358-BE5B-095B6CEB1024}"/>
              </a:ext>
            </a:extLst>
          </p:cNvPr>
          <p:cNvSpPr/>
          <p:nvPr/>
        </p:nvSpPr>
        <p:spPr>
          <a:xfrm>
            <a:off x="6734393" y="2762632"/>
            <a:ext cx="720277" cy="11833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316B74-1C26-ECDA-65E6-AF78DBE492C4}"/>
              </a:ext>
            </a:extLst>
          </p:cNvPr>
          <p:cNvSpPr/>
          <p:nvPr/>
        </p:nvSpPr>
        <p:spPr>
          <a:xfrm>
            <a:off x="6734394" y="3945973"/>
            <a:ext cx="720277" cy="56477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cs typeface="Arial"/>
              </a:rPr>
              <a:t>SPM4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2D0FE4-1542-D529-B522-BAE8C6250F38}"/>
              </a:ext>
            </a:extLst>
          </p:cNvPr>
          <p:cNvSpPr txBox="1"/>
          <p:nvPr/>
        </p:nvSpPr>
        <p:spPr>
          <a:xfrm>
            <a:off x="6548950" y="1244015"/>
            <a:ext cx="119006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System memory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B2B371-E868-5771-9276-C1863E34E567}"/>
              </a:ext>
            </a:extLst>
          </p:cNvPr>
          <p:cNvSpPr/>
          <p:nvPr/>
        </p:nvSpPr>
        <p:spPr>
          <a:xfrm>
            <a:off x="7853575" y="4033131"/>
            <a:ext cx="1129551" cy="3832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b="1">
                <a:cs typeface="Arial"/>
              </a:rPr>
              <a:t>ACPIDEV_B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24CA7E-5B7F-A862-3D6A-AB1B196BDE86}"/>
              </a:ext>
            </a:extLst>
          </p:cNvPr>
          <p:cNvSpPr txBox="1"/>
          <p:nvPr/>
        </p:nvSpPr>
        <p:spPr>
          <a:xfrm>
            <a:off x="8065255" y="1224889"/>
            <a:ext cx="913116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     New:</a:t>
            </a:r>
          </a:p>
          <a:p>
            <a:r>
              <a:rPr lang="en-US" sz="1000"/>
              <a:t>ACPI based</a:t>
            </a:r>
            <a:endParaRPr lang="en-US"/>
          </a:p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567CDF-5CA1-1DE2-0F22-9C88AD1F6875}"/>
              </a:ext>
            </a:extLst>
          </p:cNvPr>
          <p:cNvSpPr/>
          <p:nvPr/>
        </p:nvSpPr>
        <p:spPr>
          <a:xfrm>
            <a:off x="6734394" y="4504519"/>
            <a:ext cx="720277" cy="341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002941-F431-A529-0BCD-6D3939923F3D}"/>
              </a:ext>
            </a:extLst>
          </p:cNvPr>
          <p:cNvSpPr/>
          <p:nvPr/>
        </p:nvSpPr>
        <p:spPr>
          <a:xfrm>
            <a:off x="6734393" y="3173341"/>
            <a:ext cx="720277" cy="2302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cs typeface="Arial"/>
              </a:rPr>
              <a:t>SPM2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493955-4412-B68A-0F7E-734B9E04AEF6}"/>
              </a:ext>
            </a:extLst>
          </p:cNvPr>
          <p:cNvSpPr/>
          <p:nvPr/>
        </p:nvSpPr>
        <p:spPr>
          <a:xfrm>
            <a:off x="6734392" y="3556663"/>
            <a:ext cx="720277" cy="2302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cs typeface="Arial"/>
              </a:rPr>
              <a:t>SPM3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DF1BEB-7653-8B82-706C-018F6EA3BD68}"/>
              </a:ext>
            </a:extLst>
          </p:cNvPr>
          <p:cNvSpPr txBox="1"/>
          <p:nvPr/>
        </p:nvSpPr>
        <p:spPr>
          <a:xfrm>
            <a:off x="7697071" y="3354302"/>
            <a:ext cx="1442557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Claimed by DAX stack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8164DB1F-DB34-99C0-62BA-068A41F48F7F}"/>
              </a:ext>
            </a:extLst>
          </p:cNvPr>
          <p:cNvSpPr/>
          <p:nvPr/>
        </p:nvSpPr>
        <p:spPr>
          <a:xfrm>
            <a:off x="7579936" y="2485548"/>
            <a:ext cx="203111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B647DEE5-D3BB-9DB0-7CA2-0B67DFE26A1E}"/>
              </a:ext>
            </a:extLst>
          </p:cNvPr>
          <p:cNvSpPr/>
          <p:nvPr/>
        </p:nvSpPr>
        <p:spPr>
          <a:xfrm>
            <a:off x="7579937" y="4232370"/>
            <a:ext cx="203111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67489AD7-73C3-85D3-9435-78C84FE7D4DB}"/>
              </a:ext>
            </a:extLst>
          </p:cNvPr>
          <p:cNvSpPr/>
          <p:nvPr/>
        </p:nvSpPr>
        <p:spPr>
          <a:xfrm rot="1649121">
            <a:off x="7566880" y="3358015"/>
            <a:ext cx="203111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76A85793-C344-C63C-BEB7-985F9FDCECA9}"/>
              </a:ext>
            </a:extLst>
          </p:cNvPr>
          <p:cNvSpPr/>
          <p:nvPr/>
        </p:nvSpPr>
        <p:spPr>
          <a:xfrm rot="19422893">
            <a:off x="7557190" y="3596854"/>
            <a:ext cx="203111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16BA5-88CC-8A20-E729-64888E5A5B77}"/>
              </a:ext>
            </a:extLst>
          </p:cNvPr>
          <p:cNvSpPr txBox="1"/>
          <p:nvPr/>
        </p:nvSpPr>
        <p:spPr>
          <a:xfrm>
            <a:off x="5783370" y="1218735"/>
            <a:ext cx="62478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     Old:</a:t>
            </a:r>
            <a:endParaRPr lang="en-US"/>
          </a:p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AEE316-9227-D043-0A81-CA47A503B68F}"/>
              </a:ext>
            </a:extLst>
          </p:cNvPr>
          <p:cNvSpPr txBox="1"/>
          <p:nvPr/>
        </p:nvSpPr>
        <p:spPr>
          <a:xfrm>
            <a:off x="4965598" y="3336795"/>
            <a:ext cx="1442557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Claimed by DAX stack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78821F53-DAC1-9C9B-97C1-94EE65220F6A}"/>
              </a:ext>
            </a:extLst>
          </p:cNvPr>
          <p:cNvSpPr/>
          <p:nvPr/>
        </p:nvSpPr>
        <p:spPr>
          <a:xfrm rot="7379921">
            <a:off x="5869361" y="2886336"/>
            <a:ext cx="1021353" cy="5136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2002E033-27CC-FB34-5D7B-C6F5A1BDABC2}"/>
              </a:ext>
            </a:extLst>
          </p:cNvPr>
          <p:cNvSpPr/>
          <p:nvPr/>
        </p:nvSpPr>
        <p:spPr>
          <a:xfrm rot="12382450">
            <a:off x="6375340" y="3597932"/>
            <a:ext cx="302139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F69B536C-8491-10EE-C03B-9FBEFFDFADFD}"/>
              </a:ext>
            </a:extLst>
          </p:cNvPr>
          <p:cNvSpPr/>
          <p:nvPr/>
        </p:nvSpPr>
        <p:spPr>
          <a:xfrm rot="13968911" flipV="1">
            <a:off x="5980200" y="3911876"/>
            <a:ext cx="842341" cy="5865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99935E1E-0BC4-0370-56E9-CF302FD01D95}"/>
              </a:ext>
            </a:extLst>
          </p:cNvPr>
          <p:cNvSpPr/>
          <p:nvPr/>
        </p:nvSpPr>
        <p:spPr>
          <a:xfrm rot="9832918" flipV="1">
            <a:off x="6397161" y="3335248"/>
            <a:ext cx="296069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263697-917C-3C7A-E8D7-064AC0F56B73}"/>
              </a:ext>
            </a:extLst>
          </p:cNvPr>
          <p:cNvSpPr txBox="1"/>
          <p:nvPr/>
        </p:nvSpPr>
        <p:spPr>
          <a:xfrm>
            <a:off x="2768242" y="4459789"/>
            <a:ext cx="3966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To do this would require some changes to current Linux kernel implementation e.g.</a:t>
            </a:r>
          </a:p>
          <a:p>
            <a:r>
              <a:rPr lang="en-US" sz="800" dirty="0"/>
              <a:t>https://elixir.bootlin.com/linux/v6.18/source/arch/x86/platform/efi/efi.c#L141</a:t>
            </a:r>
          </a:p>
          <a:p>
            <a:r>
              <a:rPr lang="en-US" sz="800" dirty="0"/>
              <a:t>https://elixir.bootlin.com/linux/v6.18/source/arch/x86/kernel/e820.c#L1327</a:t>
            </a:r>
          </a:p>
          <a:p>
            <a:r>
              <a:rPr lang="en-US" sz="800" dirty="0"/>
              <a:t>https://elixir.bootlin.com/linux/v6.18/source/drivers/dax/hmem/device.c#L86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06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265efc6-e181-49d6-80f4-fae95cf838a0}" enabled="1" method="Privileged" siteId="{3dd8961f-e488-4e60-8e11-a82d994e183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1129</Words>
  <Application>Microsoft Office PowerPoint</Application>
  <PresentationFormat>On-screen Show (16:9)</PresentationFormat>
  <Paragraphs>121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Courier New</vt:lpstr>
      <vt:lpstr>Arial</vt:lpstr>
      <vt:lpstr>Times New Roman</vt:lpstr>
      <vt:lpstr>Dosis SemiBold</vt:lpstr>
      <vt:lpstr>Aptos</vt:lpstr>
      <vt:lpstr>Helvetica Neue</vt:lpstr>
      <vt:lpstr>Dosis Medium</vt:lpstr>
      <vt:lpstr>Arial,Sans-Serif</vt:lpstr>
      <vt:lpstr>Dosis Light</vt:lpstr>
      <vt:lpstr>Office Theme</vt:lpstr>
      <vt:lpstr>PowerPoint Presentation</vt:lpstr>
      <vt:lpstr>Memory management challenges for ML/AI and HPC  Rajneesh Bhardwaj (AMD), Paul Blinzer (AMD)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Bhardwaj, Rajneesh</cp:lastModifiedBy>
  <cp:revision>1</cp:revision>
  <dcterms:modified xsi:type="dcterms:W3CDTF">2025-12-10T13:20:35Z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Theme:3</vt:lpwstr>
  </property>
  <property fmtid="{D5CDD505-2E9C-101B-9397-08002B2CF9AE}" pid="3" name="ClassificationContentMarkingHeaderText">
    <vt:lpwstr>[Public]</vt:lpwstr>
  </property>
</Properties>
</file>