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9" r:id="rId4"/>
    <p:sldId id="257" r:id="rId5"/>
    <p:sldId id="290" r:id="rId6"/>
    <p:sldId id="270" r:id="rId7"/>
    <p:sldId id="261" r:id="rId8"/>
    <p:sldId id="280" r:id="rId9"/>
    <p:sldId id="258" r:id="rId10"/>
    <p:sldId id="263" r:id="rId11"/>
    <p:sldId id="264" r:id="rId12"/>
    <p:sldId id="277" r:id="rId13"/>
    <p:sldId id="281" r:id="rId14"/>
    <p:sldId id="282" r:id="rId15"/>
    <p:sldId id="274" r:id="rId16"/>
    <p:sldId id="276" r:id="rId17"/>
    <p:sldId id="292" r:id="rId18"/>
    <p:sldId id="294" r:id="rId19"/>
    <p:sldId id="324" r:id="rId20"/>
    <p:sldId id="297" r:id="rId21"/>
    <p:sldId id="298" r:id="rId22"/>
    <p:sldId id="323" r:id="rId23"/>
    <p:sldId id="300" r:id="rId24"/>
    <p:sldId id="301" r:id="rId25"/>
    <p:sldId id="322" r:id="rId26"/>
    <p:sldId id="303" r:id="rId27"/>
    <p:sldId id="304" r:id="rId28"/>
    <p:sldId id="321" r:id="rId29"/>
    <p:sldId id="306" r:id="rId30"/>
    <p:sldId id="307" r:id="rId31"/>
    <p:sldId id="320" r:id="rId32"/>
    <p:sldId id="309" r:id="rId33"/>
    <p:sldId id="310" r:id="rId34"/>
    <p:sldId id="311" r:id="rId35"/>
    <p:sldId id="312" r:id="rId36"/>
    <p:sldId id="313" r:id="rId37"/>
    <p:sldId id="314" r:id="rId38"/>
    <p:sldId id="319" r:id="rId39"/>
    <p:sldId id="315" r:id="rId40"/>
    <p:sldId id="316" r:id="rId41"/>
    <p:sldId id="318" r:id="rId42"/>
    <p:sldId id="317" r:id="rId43"/>
    <p:sldId id="266" r:id="rId44"/>
    <p:sldId id="275" r:id="rId45"/>
    <p:sldId id="295" r:id="rId46"/>
    <p:sldId id="296" r:id="rId47"/>
    <p:sldId id="291" r:id="rId48"/>
    <p:sldId id="278" r:id="rId49"/>
    <p:sldId id="288" r:id="rId50"/>
    <p:sldId id="289" r:id="rId51"/>
    <p:sldId id="271" r:id="rId52"/>
    <p:sldId id="272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A2FCD7-F37D-4708-BE77-02C9B9B00C83}">
          <p14:sldIdLst>
            <p14:sldId id="256"/>
            <p14:sldId id="259"/>
            <p14:sldId id="279"/>
            <p14:sldId id="257"/>
            <p14:sldId id="290"/>
            <p14:sldId id="270"/>
            <p14:sldId id="261"/>
            <p14:sldId id="280"/>
            <p14:sldId id="258"/>
            <p14:sldId id="263"/>
            <p14:sldId id="264"/>
            <p14:sldId id="277"/>
            <p14:sldId id="281"/>
            <p14:sldId id="282"/>
            <p14:sldId id="274"/>
            <p14:sldId id="276"/>
            <p14:sldId id="292"/>
            <p14:sldId id="294"/>
            <p14:sldId id="324"/>
            <p14:sldId id="297"/>
            <p14:sldId id="298"/>
            <p14:sldId id="323"/>
            <p14:sldId id="300"/>
            <p14:sldId id="301"/>
            <p14:sldId id="322"/>
            <p14:sldId id="303"/>
            <p14:sldId id="304"/>
            <p14:sldId id="321"/>
            <p14:sldId id="306"/>
            <p14:sldId id="307"/>
            <p14:sldId id="320"/>
            <p14:sldId id="309"/>
            <p14:sldId id="310"/>
            <p14:sldId id="311"/>
            <p14:sldId id="312"/>
            <p14:sldId id="313"/>
            <p14:sldId id="314"/>
            <p14:sldId id="319"/>
            <p14:sldId id="315"/>
            <p14:sldId id="316"/>
            <p14:sldId id="318"/>
            <p14:sldId id="317"/>
            <p14:sldId id="266"/>
            <p14:sldId id="275"/>
            <p14:sldId id="295"/>
            <p14:sldId id="296"/>
            <p14:sldId id="291"/>
            <p14:sldId id="278"/>
            <p14:sldId id="288"/>
            <p14:sldId id="289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mas01\Desktop\poky_Excel\buildro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jonmas01\Desktop\poky_Excel\poky-yocto-4.2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jonmas01\Desktop\poky_Excel\poky-yocto-4.1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jonmas01\Desktop\poky_Excel\buildro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Times Changed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buildroot_TimeChanged!$C$2:$C$13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11</c:v>
                </c:pt>
                <c:pt idx="9">
                  <c:v>13</c:v>
                </c:pt>
                <c:pt idx="10">
                  <c:v>8</c:v>
                </c:pt>
                <c:pt idx="11">
                  <c:v>14</c:v>
                </c:pt>
              </c:numCache>
            </c:numRef>
          </c:xVal>
          <c:yVal>
            <c:numRef>
              <c:f>buildroot_TimeChanged!$D$2:$D$13</c:f>
              <c:numCache>
                <c:formatCode>General</c:formatCode>
                <c:ptCount val="12"/>
                <c:pt idx="0">
                  <c:v>1315</c:v>
                </c:pt>
                <c:pt idx="1">
                  <c:v>190</c:v>
                </c:pt>
                <c:pt idx="2">
                  <c:v>63</c:v>
                </c:pt>
                <c:pt idx="3">
                  <c:v>32</c:v>
                </c:pt>
                <c:pt idx="4">
                  <c:v>12</c:v>
                </c:pt>
                <c:pt idx="5">
                  <c:v>10</c:v>
                </c:pt>
                <c:pt idx="6">
                  <c:v>6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85B-469B-B8E3-BAF5B8B883A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68737080"/>
        <c:axId val="1168743200"/>
      </c:scatterChart>
      <c:valAx>
        <c:axId val="1168737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Times Changed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743200"/>
        <c:crosses val="autoZero"/>
        <c:crossBetween val="midCat"/>
      </c:valAx>
      <c:valAx>
        <c:axId val="116874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7370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'poky-yocto-4.2_UpstreamStatus'!$C$2:$C$9</cx:f>
        <cx:lvl ptCount="8">
          <cx:pt idx="0">Inappropriate</cx:pt>
          <cx:pt idx="1">Pending</cx:pt>
          <cx:pt idx="2">Submitted</cx:pt>
          <cx:pt idx="3">Backport</cx:pt>
          <cx:pt idx="4">Inactive</cx:pt>
          <cx:pt idx="5">Denied</cx:pt>
          <cx:pt idx="6">None</cx:pt>
          <cx:pt idx="7">Accepted</cx:pt>
        </cx:lvl>
      </cx:strDim>
      <cx:numDim type="val">
        <cx:f>'poky-yocto-4.2_UpstreamStatus'!$D$2:$D$9</cx:f>
        <cx:lvl ptCount="8" formatCode="General">
          <cx:pt idx="0">443</cx:pt>
          <cx:pt idx="1">278</cx:pt>
          <cx:pt idx="2">245</cx:pt>
          <cx:pt idx="3">203</cx:pt>
          <cx:pt idx="4">21</cx:pt>
          <cx:pt idx="5">14</cx:pt>
          <cx:pt idx="6">10</cx:pt>
          <cx:pt idx="7">4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sz="1400" b="1" i="0" u="none" strike="noStrike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Poky 4.2: </a:t>
            </a:r>
            <a:r>
              <a:rPr lang="en-US" sz="1400" b="0" i="0" u="none" strike="noStrike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Upstream Status</a:t>
            </a:r>
          </a:p>
        </cx:rich>
      </cx:tx>
    </cx:title>
    <cx:plotArea>
      <cx:plotAreaRegion>
        <cx:series layoutId="clusteredColumn" uniqueId="{97DCB00D-88DF-458F-AF27-24E4F6567D43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EF594233-1D48-4FEA-85F0-B04D53CA1D7B}">
          <cx:spPr>
            <a:ln>
              <a:noFill/>
            </a:ln>
          </cx:spPr>
          <cx:axisId val="2"/>
        </cx:series>
      </cx:plotAreaRegion>
      <cx:axis id="0">
        <cx:catScaling gapWidth="0"/>
        <cx:title>
          <cx:tx>
            <cx:txData>
              <cx:v>Upstream Status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1" i="0" u="none" strike="noStrike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  <a:cs typeface="Arial"/>
                </a:rPr>
                <a:t>Upstream Status</a:t>
              </a:r>
            </a:p>
          </cx:txPr>
        </cx:title>
        <cx:tickLabels/>
      </cx:axis>
      <cx:axis id="1">
        <cx:valScaling/>
        <cx:title>
          <cx:tx>
            <cx:txData>
              <cx:v>Frequency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1" i="0" u="none" strike="noStrike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  <a:cs typeface="Arial"/>
                </a:rPr>
                <a:t>Frequency</a:t>
              </a:r>
            </a:p>
          </cx:txPr>
        </cx:title>
        <cx:majorGridlines/>
        <cx:tickLabels/>
      </cx:axis>
      <cx:axis id="2" hidden="1">
        <cx:valScaling max="1" min="0"/>
        <cx:units unit="percentage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'poky-yocto-4.1_UpstreamStatus'!$C$2:$C$9</cx:f>
        <cx:lvl ptCount="8">
          <cx:pt idx="0">Inappropriate</cx:pt>
          <cx:pt idx="1">Pending</cx:pt>
          <cx:pt idx="2">Submitted</cx:pt>
          <cx:pt idx="3">Backport</cx:pt>
          <cx:pt idx="4">Inactive</cx:pt>
          <cx:pt idx="5">Denied</cx:pt>
          <cx:pt idx="6">None</cx:pt>
          <cx:pt idx="7">Accepted</cx:pt>
        </cx:lvl>
      </cx:strDim>
      <cx:numDim type="val">
        <cx:f>'poky-yocto-4.1_UpstreamStatus'!$D$2:$D$9</cx:f>
        <cx:lvl ptCount="8" formatCode="General">
          <cx:pt idx="0">452</cx:pt>
          <cx:pt idx="1">311</cx:pt>
          <cx:pt idx="2">233</cx:pt>
          <cx:pt idx="3">186</cx:pt>
          <cx:pt idx="4">21</cx:pt>
          <cx:pt idx="5">14</cx:pt>
          <cx:pt idx="6">10</cx:pt>
          <cx:pt idx="7">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sz="1400" b="1" i="0" u="none" strike="noStrike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Poky 4.1: </a:t>
            </a:r>
            <a:r>
              <a:rPr lang="en-US" sz="1400" b="0" i="0" u="none" strike="noStrike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Upstream Status</a:t>
            </a:r>
          </a:p>
        </cx:rich>
      </cx:tx>
    </cx:title>
    <cx:plotArea>
      <cx:plotAreaRegion>
        <cx:series layoutId="clusteredColumn" uniqueId="{FF670DC8-BD90-42CE-BAD1-2E80CAA8A1B7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4EADBEDF-35D7-4132-A0D4-EC94FEECB3DF}">
          <cx:spPr>
            <a:ln>
              <a:noFill/>
            </a:ln>
          </cx:spPr>
          <cx:axisId val="2"/>
        </cx:series>
      </cx:plotAreaRegion>
      <cx:axis id="0">
        <cx:catScaling gapWidth="0"/>
        <cx:title>
          <cx:tx>
            <cx:txData>
              <cx:v>Upstream Status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1" i="0" u="none" strike="noStrike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  <a:cs typeface="Arial"/>
                </a:rPr>
                <a:t>Upstream Status</a:t>
              </a:r>
            </a:p>
          </cx:txPr>
        </cx:title>
        <cx:tickLabels/>
      </cx:axis>
      <cx:axis id="1">
        <cx:valScaling/>
        <cx:title>
          <cx:tx>
            <cx:txData>
              <cx:v>Frequency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1" i="0" u="none" strike="noStrike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  <a:cs typeface="Arial"/>
                </a:rPr>
                <a:t>Frequency</a:t>
              </a:r>
            </a:p>
          </cx:txPr>
        </cx:title>
        <cx:majorGridlines/>
        <cx:tickLabels/>
      </cx:axis>
      <cx:axis id="2" hidden="1">
        <cx:valScaling max="1" min="0"/>
        <cx:units unit="percentage"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buildroot_UpstreamStatus!$C$2:$C$10</cx:f>
        <cx:lvl ptCount="9">
          <cx:pt idx="0">None</cx:pt>
          <cx:pt idx="1">Pending</cx:pt>
          <cx:pt idx="2">Submitted</cx:pt>
          <cx:pt idx="3">Inappropriate</cx:pt>
          <cx:pt idx="4">Committed</cx:pt>
          <cx:pt idx="5">Denied</cx:pt>
          <cx:pt idx="6">Dormant</cx:pt>
          <cx:pt idx="7">Invalid</cx:pt>
          <cx:pt idx="8">Rejected</cx:pt>
        </cx:lvl>
      </cx:strDim>
      <cx:numDim type="val">
        <cx:f>buildroot_UpstreamStatus!$D$2:$D$10</cx:f>
        <cx:lvl ptCount="9" formatCode="General">
          <cx:pt idx="0">1600</cx:pt>
          <cx:pt idx="1">21</cx:pt>
          <cx:pt idx="2">8</cx:pt>
          <cx:pt idx="3">7</cx:pt>
          <cx:pt idx="4">1</cx:pt>
          <cx:pt idx="5">1</cx:pt>
          <cx:pt idx="6">1</cx:pt>
          <cx:pt idx="7">1</cx:pt>
          <cx:pt idx="8">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sz="1400" b="1" i="0" u="none" strike="noStrike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Buidlroot: </a:t>
            </a:r>
            <a:r>
              <a:rPr lang="en-US" sz="1400" b="0" i="0" u="none" strike="noStrike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Upstream Status</a:t>
            </a:r>
          </a:p>
        </cx:rich>
      </cx:tx>
    </cx:title>
    <cx:plotArea>
      <cx:plotAreaRegion>
        <cx:series layoutId="clusteredColumn" uniqueId="{82929C1C-F307-47C3-9063-5A158AB65028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19D9FB69-7DE3-4F45-AEDD-1DA1A2E14DF6}">
          <cx:spPr>
            <a:ln>
              <a:noFill/>
            </a:ln>
          </cx:spPr>
          <cx:axisId val="2"/>
        </cx:series>
      </cx:plotAreaRegion>
      <cx:axis id="0">
        <cx:catScaling gapWidth="0"/>
        <cx:title>
          <cx:tx>
            <cx:txData>
              <cx:v>Upstream Status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1" i="0" u="none" strike="noStrike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  <a:cs typeface="Arial"/>
                </a:rPr>
                <a:t>Upstream Status</a:t>
              </a:r>
            </a:p>
          </cx:txPr>
        </cx:title>
        <cx:tickLabels/>
      </cx:axis>
      <cx:axis id="1">
        <cx:valScaling/>
        <cx:title>
          <cx:tx>
            <cx:txData>
              <cx:v>Frequency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1" i="0" u="none" strike="noStrike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/>
                  <a:cs typeface="Arial"/>
                </a:rPr>
                <a:t>Frequency</a:t>
              </a:r>
            </a:p>
          </cx:txPr>
        </cx:title>
        <cx:majorGridlines/>
        <cx:tickLabels/>
      </cx:axis>
      <cx:axis id="2" hidden="1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C71C7-5CEC-4C2B-9EA2-9643585470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FE5DC17-5EC7-4867-83DB-949F92D878AA}">
      <dgm:prSet phldrT="[Text]"/>
      <dgm:spPr/>
      <dgm:t>
        <a:bodyPr/>
        <a:lstStyle/>
        <a:p>
          <a:r>
            <a:rPr lang="en-US" dirty="0"/>
            <a:t>Project Source Code</a:t>
          </a:r>
        </a:p>
      </dgm:t>
    </dgm:pt>
    <dgm:pt modelId="{5EC9C38E-B22A-4CD5-9749-1B0B5088828A}" type="parTrans" cxnId="{9679E71F-4A69-46CD-B203-C8A3F8EF7B42}">
      <dgm:prSet/>
      <dgm:spPr/>
      <dgm:t>
        <a:bodyPr/>
        <a:lstStyle/>
        <a:p>
          <a:endParaRPr lang="en-US"/>
        </a:p>
      </dgm:t>
    </dgm:pt>
    <dgm:pt modelId="{755F0E20-E18B-4689-B3F8-D15CCFE683D7}" type="sibTrans" cxnId="{9679E71F-4A69-46CD-B203-C8A3F8EF7B42}">
      <dgm:prSet/>
      <dgm:spPr/>
      <dgm:t>
        <a:bodyPr/>
        <a:lstStyle/>
        <a:p>
          <a:endParaRPr lang="en-US"/>
        </a:p>
      </dgm:t>
    </dgm:pt>
    <dgm:pt modelId="{40C703FD-9418-4BB8-AAF4-9DC6C6ADB032}">
      <dgm:prSet phldrT="[Text]"/>
      <dgm:spPr/>
      <dgm:t>
        <a:bodyPr/>
        <a:lstStyle/>
        <a:p>
          <a:r>
            <a:rPr lang="en-US" dirty="0"/>
            <a:t>Configure and Build</a:t>
          </a:r>
        </a:p>
      </dgm:t>
    </dgm:pt>
    <dgm:pt modelId="{92ADA722-1723-4714-B2A0-8EFCBE5E926A}" type="parTrans" cxnId="{EC7CAED1-A582-4D41-B844-DD7FFE61A4FF}">
      <dgm:prSet/>
      <dgm:spPr/>
      <dgm:t>
        <a:bodyPr/>
        <a:lstStyle/>
        <a:p>
          <a:endParaRPr lang="en-US"/>
        </a:p>
      </dgm:t>
    </dgm:pt>
    <dgm:pt modelId="{C4BC8AC5-C4D0-4889-8E21-4946BF581E23}" type="sibTrans" cxnId="{EC7CAED1-A582-4D41-B844-DD7FFE61A4FF}">
      <dgm:prSet/>
      <dgm:spPr/>
      <dgm:t>
        <a:bodyPr/>
        <a:lstStyle/>
        <a:p>
          <a:endParaRPr lang="en-US"/>
        </a:p>
      </dgm:t>
    </dgm:pt>
    <dgm:pt modelId="{420F7779-4E0A-4D05-8FF2-5CBE5E057BC5}">
      <dgm:prSet phldrT="[Text]"/>
      <dgm:spPr/>
      <dgm:t>
        <a:bodyPr/>
        <a:lstStyle/>
        <a:p>
          <a:r>
            <a:rPr lang="en-US" dirty="0"/>
            <a:t>Package</a:t>
          </a:r>
        </a:p>
      </dgm:t>
    </dgm:pt>
    <dgm:pt modelId="{4CDCEA1C-9A77-44DA-8925-DAAEDAE8153C}" type="parTrans" cxnId="{AAB5EA9C-381F-4D59-9BB5-7C016DDE4C49}">
      <dgm:prSet/>
      <dgm:spPr/>
      <dgm:t>
        <a:bodyPr/>
        <a:lstStyle/>
        <a:p>
          <a:endParaRPr lang="en-US"/>
        </a:p>
      </dgm:t>
    </dgm:pt>
    <dgm:pt modelId="{FF5514A0-9A5B-49E6-8DFB-DC4FDAF0928B}" type="sibTrans" cxnId="{AAB5EA9C-381F-4D59-9BB5-7C016DDE4C49}">
      <dgm:prSet/>
      <dgm:spPr/>
      <dgm:t>
        <a:bodyPr/>
        <a:lstStyle/>
        <a:p>
          <a:endParaRPr lang="en-US"/>
        </a:p>
      </dgm:t>
    </dgm:pt>
    <dgm:pt modelId="{BFC8BD71-E8F4-469E-A0B5-C2E041D9E062}">
      <dgm:prSet phldrT="[Text]"/>
      <dgm:spPr/>
      <dgm:t>
        <a:bodyPr/>
        <a:lstStyle/>
        <a:p>
          <a:r>
            <a:rPr lang="en-US" dirty="0"/>
            <a:t>Distro - Collection of packages</a:t>
          </a:r>
        </a:p>
      </dgm:t>
    </dgm:pt>
    <dgm:pt modelId="{45DFB52C-C33A-4224-B97C-D451615F28D8}" type="parTrans" cxnId="{E9389C3B-B5A1-48DF-84CC-B8D05D90E133}">
      <dgm:prSet/>
      <dgm:spPr/>
      <dgm:t>
        <a:bodyPr/>
        <a:lstStyle/>
        <a:p>
          <a:endParaRPr lang="en-US"/>
        </a:p>
      </dgm:t>
    </dgm:pt>
    <dgm:pt modelId="{E00779C5-84BF-4179-8684-614E0582CACC}" type="sibTrans" cxnId="{E9389C3B-B5A1-48DF-84CC-B8D05D90E133}">
      <dgm:prSet/>
      <dgm:spPr/>
      <dgm:t>
        <a:bodyPr/>
        <a:lstStyle/>
        <a:p>
          <a:endParaRPr lang="en-US"/>
        </a:p>
      </dgm:t>
    </dgm:pt>
    <dgm:pt modelId="{59491105-4A47-496A-8354-BE1AFDCF0EB4}" type="pres">
      <dgm:prSet presAssocID="{5B1C71C7-5CEC-4C2B-9EA2-964358547023}" presName="Name0" presStyleCnt="0">
        <dgm:presLayoutVars>
          <dgm:dir/>
          <dgm:resizeHandles val="exact"/>
        </dgm:presLayoutVars>
      </dgm:prSet>
      <dgm:spPr/>
    </dgm:pt>
    <dgm:pt modelId="{31BF9AEC-18A7-42D4-B74A-3D6F7633FE69}" type="pres">
      <dgm:prSet presAssocID="{DFE5DC17-5EC7-4867-83DB-949F92D878AA}" presName="node" presStyleLbl="node1" presStyleIdx="0" presStyleCnt="4">
        <dgm:presLayoutVars>
          <dgm:bulletEnabled val="1"/>
        </dgm:presLayoutVars>
      </dgm:prSet>
      <dgm:spPr/>
    </dgm:pt>
    <dgm:pt modelId="{FE68046C-4FAF-49A1-A173-79866A07058C}" type="pres">
      <dgm:prSet presAssocID="{755F0E20-E18B-4689-B3F8-D15CCFE683D7}" presName="sibTrans" presStyleLbl="sibTrans2D1" presStyleIdx="0" presStyleCnt="3"/>
      <dgm:spPr/>
    </dgm:pt>
    <dgm:pt modelId="{C641DFAE-6373-4C71-911C-5691899D18D7}" type="pres">
      <dgm:prSet presAssocID="{755F0E20-E18B-4689-B3F8-D15CCFE683D7}" presName="connectorText" presStyleLbl="sibTrans2D1" presStyleIdx="0" presStyleCnt="3"/>
      <dgm:spPr/>
    </dgm:pt>
    <dgm:pt modelId="{13B05098-50D0-452E-8ACA-8D1D65A6A9B9}" type="pres">
      <dgm:prSet presAssocID="{40C703FD-9418-4BB8-AAF4-9DC6C6ADB032}" presName="node" presStyleLbl="node1" presStyleIdx="1" presStyleCnt="4">
        <dgm:presLayoutVars>
          <dgm:bulletEnabled val="1"/>
        </dgm:presLayoutVars>
      </dgm:prSet>
      <dgm:spPr/>
    </dgm:pt>
    <dgm:pt modelId="{47E25B1E-68C5-4D37-AF4E-95D0445B3607}" type="pres">
      <dgm:prSet presAssocID="{C4BC8AC5-C4D0-4889-8E21-4946BF581E23}" presName="sibTrans" presStyleLbl="sibTrans2D1" presStyleIdx="1" presStyleCnt="3"/>
      <dgm:spPr/>
    </dgm:pt>
    <dgm:pt modelId="{891CD21C-F5E6-41FD-BDAC-F84B303200EE}" type="pres">
      <dgm:prSet presAssocID="{C4BC8AC5-C4D0-4889-8E21-4946BF581E23}" presName="connectorText" presStyleLbl="sibTrans2D1" presStyleIdx="1" presStyleCnt="3"/>
      <dgm:spPr/>
    </dgm:pt>
    <dgm:pt modelId="{0F438835-4724-4CF1-8EA0-0D06C50D7D87}" type="pres">
      <dgm:prSet presAssocID="{420F7779-4E0A-4D05-8FF2-5CBE5E057BC5}" presName="node" presStyleLbl="node1" presStyleIdx="2" presStyleCnt="4">
        <dgm:presLayoutVars>
          <dgm:bulletEnabled val="1"/>
        </dgm:presLayoutVars>
      </dgm:prSet>
      <dgm:spPr/>
    </dgm:pt>
    <dgm:pt modelId="{B127DB43-FB83-4A17-B85A-BB43D3FDDCF8}" type="pres">
      <dgm:prSet presAssocID="{FF5514A0-9A5B-49E6-8DFB-DC4FDAF0928B}" presName="sibTrans" presStyleLbl="sibTrans2D1" presStyleIdx="2" presStyleCnt="3"/>
      <dgm:spPr/>
    </dgm:pt>
    <dgm:pt modelId="{A6FC76C6-C773-46A7-BEDE-E551FF71ECEB}" type="pres">
      <dgm:prSet presAssocID="{FF5514A0-9A5B-49E6-8DFB-DC4FDAF0928B}" presName="connectorText" presStyleLbl="sibTrans2D1" presStyleIdx="2" presStyleCnt="3"/>
      <dgm:spPr/>
    </dgm:pt>
    <dgm:pt modelId="{5102B74F-97BF-4F3A-9827-8B17AAE1EF02}" type="pres">
      <dgm:prSet presAssocID="{BFC8BD71-E8F4-469E-A0B5-C2E041D9E062}" presName="node" presStyleLbl="node1" presStyleIdx="3" presStyleCnt="4">
        <dgm:presLayoutVars>
          <dgm:bulletEnabled val="1"/>
        </dgm:presLayoutVars>
      </dgm:prSet>
      <dgm:spPr/>
    </dgm:pt>
  </dgm:ptLst>
  <dgm:cxnLst>
    <dgm:cxn modelId="{7709C203-5542-41F3-BF67-9861E74BEE12}" type="presOf" srcId="{755F0E20-E18B-4689-B3F8-D15CCFE683D7}" destId="{FE68046C-4FAF-49A1-A173-79866A07058C}" srcOrd="0" destOrd="0" presId="urn:microsoft.com/office/officeart/2005/8/layout/process1"/>
    <dgm:cxn modelId="{02DBF80F-6F99-4170-9884-1C351B0D4785}" type="presOf" srcId="{DFE5DC17-5EC7-4867-83DB-949F92D878AA}" destId="{31BF9AEC-18A7-42D4-B74A-3D6F7633FE69}" srcOrd="0" destOrd="0" presId="urn:microsoft.com/office/officeart/2005/8/layout/process1"/>
    <dgm:cxn modelId="{36BC1A12-44BF-45B2-9211-39708BF961A6}" type="presOf" srcId="{755F0E20-E18B-4689-B3F8-D15CCFE683D7}" destId="{C641DFAE-6373-4C71-911C-5691899D18D7}" srcOrd="1" destOrd="0" presId="urn:microsoft.com/office/officeart/2005/8/layout/process1"/>
    <dgm:cxn modelId="{9464CA1A-B2A2-4C9D-934D-EA23E8FC5F4C}" type="presOf" srcId="{BFC8BD71-E8F4-469E-A0B5-C2E041D9E062}" destId="{5102B74F-97BF-4F3A-9827-8B17AAE1EF02}" srcOrd="0" destOrd="0" presId="urn:microsoft.com/office/officeart/2005/8/layout/process1"/>
    <dgm:cxn modelId="{9679E71F-4A69-46CD-B203-C8A3F8EF7B42}" srcId="{5B1C71C7-5CEC-4C2B-9EA2-964358547023}" destId="{DFE5DC17-5EC7-4867-83DB-949F92D878AA}" srcOrd="0" destOrd="0" parTransId="{5EC9C38E-B22A-4CD5-9749-1B0B5088828A}" sibTransId="{755F0E20-E18B-4689-B3F8-D15CCFE683D7}"/>
    <dgm:cxn modelId="{BB093232-9CB1-4B19-A989-2EFFAB712495}" type="presOf" srcId="{40C703FD-9418-4BB8-AAF4-9DC6C6ADB032}" destId="{13B05098-50D0-452E-8ACA-8D1D65A6A9B9}" srcOrd="0" destOrd="0" presId="urn:microsoft.com/office/officeart/2005/8/layout/process1"/>
    <dgm:cxn modelId="{A8CB7839-DAF5-460F-8299-E72E8861081E}" type="presOf" srcId="{C4BC8AC5-C4D0-4889-8E21-4946BF581E23}" destId="{47E25B1E-68C5-4D37-AF4E-95D0445B3607}" srcOrd="0" destOrd="0" presId="urn:microsoft.com/office/officeart/2005/8/layout/process1"/>
    <dgm:cxn modelId="{E9389C3B-B5A1-48DF-84CC-B8D05D90E133}" srcId="{5B1C71C7-5CEC-4C2B-9EA2-964358547023}" destId="{BFC8BD71-E8F4-469E-A0B5-C2E041D9E062}" srcOrd="3" destOrd="0" parTransId="{45DFB52C-C33A-4224-B97C-D451615F28D8}" sibTransId="{E00779C5-84BF-4179-8684-614E0582CACC}"/>
    <dgm:cxn modelId="{3A949786-82ED-4AAA-9ECA-E08F2FBAD058}" type="presOf" srcId="{C4BC8AC5-C4D0-4889-8E21-4946BF581E23}" destId="{891CD21C-F5E6-41FD-BDAC-F84B303200EE}" srcOrd="1" destOrd="0" presId="urn:microsoft.com/office/officeart/2005/8/layout/process1"/>
    <dgm:cxn modelId="{AAB5EA9C-381F-4D59-9BB5-7C016DDE4C49}" srcId="{5B1C71C7-5CEC-4C2B-9EA2-964358547023}" destId="{420F7779-4E0A-4D05-8FF2-5CBE5E057BC5}" srcOrd="2" destOrd="0" parTransId="{4CDCEA1C-9A77-44DA-8925-DAAEDAE8153C}" sibTransId="{FF5514A0-9A5B-49E6-8DFB-DC4FDAF0928B}"/>
    <dgm:cxn modelId="{EC7CAED1-A582-4D41-B844-DD7FFE61A4FF}" srcId="{5B1C71C7-5CEC-4C2B-9EA2-964358547023}" destId="{40C703FD-9418-4BB8-AAF4-9DC6C6ADB032}" srcOrd="1" destOrd="0" parTransId="{92ADA722-1723-4714-B2A0-8EFCBE5E926A}" sibTransId="{C4BC8AC5-C4D0-4889-8E21-4946BF581E23}"/>
    <dgm:cxn modelId="{2204A7D8-C17C-4C38-94E6-66E467FFEEE6}" type="presOf" srcId="{FF5514A0-9A5B-49E6-8DFB-DC4FDAF0928B}" destId="{B127DB43-FB83-4A17-B85A-BB43D3FDDCF8}" srcOrd="0" destOrd="0" presId="urn:microsoft.com/office/officeart/2005/8/layout/process1"/>
    <dgm:cxn modelId="{CD7DA9DA-18ED-4B10-A673-94E56C399377}" type="presOf" srcId="{5B1C71C7-5CEC-4C2B-9EA2-964358547023}" destId="{59491105-4A47-496A-8354-BE1AFDCF0EB4}" srcOrd="0" destOrd="0" presId="urn:microsoft.com/office/officeart/2005/8/layout/process1"/>
    <dgm:cxn modelId="{307AE6F7-4E57-45A4-96A5-05F182983C82}" type="presOf" srcId="{FF5514A0-9A5B-49E6-8DFB-DC4FDAF0928B}" destId="{A6FC76C6-C773-46A7-BEDE-E551FF71ECEB}" srcOrd="1" destOrd="0" presId="urn:microsoft.com/office/officeart/2005/8/layout/process1"/>
    <dgm:cxn modelId="{AE5109F8-09C4-43A6-80C2-207744032BB7}" type="presOf" srcId="{420F7779-4E0A-4D05-8FF2-5CBE5E057BC5}" destId="{0F438835-4724-4CF1-8EA0-0D06C50D7D87}" srcOrd="0" destOrd="0" presId="urn:microsoft.com/office/officeart/2005/8/layout/process1"/>
    <dgm:cxn modelId="{A79917AB-C793-47D6-9EA9-FF1C0FB6C7DC}" type="presParOf" srcId="{59491105-4A47-496A-8354-BE1AFDCF0EB4}" destId="{31BF9AEC-18A7-42D4-B74A-3D6F7633FE69}" srcOrd="0" destOrd="0" presId="urn:microsoft.com/office/officeart/2005/8/layout/process1"/>
    <dgm:cxn modelId="{CAF7587B-9A9D-4788-BEE0-DD057DC93998}" type="presParOf" srcId="{59491105-4A47-496A-8354-BE1AFDCF0EB4}" destId="{FE68046C-4FAF-49A1-A173-79866A07058C}" srcOrd="1" destOrd="0" presId="urn:microsoft.com/office/officeart/2005/8/layout/process1"/>
    <dgm:cxn modelId="{84FCF116-8FF7-46E1-82B2-1AFAB93F5D59}" type="presParOf" srcId="{FE68046C-4FAF-49A1-A173-79866A07058C}" destId="{C641DFAE-6373-4C71-911C-5691899D18D7}" srcOrd="0" destOrd="0" presId="urn:microsoft.com/office/officeart/2005/8/layout/process1"/>
    <dgm:cxn modelId="{68ED3FC4-003D-4667-8077-325706BBF1FF}" type="presParOf" srcId="{59491105-4A47-496A-8354-BE1AFDCF0EB4}" destId="{13B05098-50D0-452E-8ACA-8D1D65A6A9B9}" srcOrd="2" destOrd="0" presId="urn:microsoft.com/office/officeart/2005/8/layout/process1"/>
    <dgm:cxn modelId="{843823AF-F60C-403C-9972-3704430287F8}" type="presParOf" srcId="{59491105-4A47-496A-8354-BE1AFDCF0EB4}" destId="{47E25B1E-68C5-4D37-AF4E-95D0445B3607}" srcOrd="3" destOrd="0" presId="urn:microsoft.com/office/officeart/2005/8/layout/process1"/>
    <dgm:cxn modelId="{89461FB1-977C-4704-BADF-FF6F3D4FBC8C}" type="presParOf" srcId="{47E25B1E-68C5-4D37-AF4E-95D0445B3607}" destId="{891CD21C-F5E6-41FD-BDAC-F84B303200EE}" srcOrd="0" destOrd="0" presId="urn:microsoft.com/office/officeart/2005/8/layout/process1"/>
    <dgm:cxn modelId="{3092C342-CA0B-4BE4-A872-03AB5CDCBECC}" type="presParOf" srcId="{59491105-4A47-496A-8354-BE1AFDCF0EB4}" destId="{0F438835-4724-4CF1-8EA0-0D06C50D7D87}" srcOrd="4" destOrd="0" presId="urn:microsoft.com/office/officeart/2005/8/layout/process1"/>
    <dgm:cxn modelId="{261E017B-D08F-4794-8172-DD3741CCE743}" type="presParOf" srcId="{59491105-4A47-496A-8354-BE1AFDCF0EB4}" destId="{B127DB43-FB83-4A17-B85A-BB43D3FDDCF8}" srcOrd="5" destOrd="0" presId="urn:microsoft.com/office/officeart/2005/8/layout/process1"/>
    <dgm:cxn modelId="{DC8485FA-9077-4CEA-AAB8-0CC1540AE110}" type="presParOf" srcId="{B127DB43-FB83-4A17-B85A-BB43D3FDDCF8}" destId="{A6FC76C6-C773-46A7-BEDE-E551FF71ECEB}" srcOrd="0" destOrd="0" presId="urn:microsoft.com/office/officeart/2005/8/layout/process1"/>
    <dgm:cxn modelId="{0F9F60E3-9A74-4921-8605-FC62922984BF}" type="presParOf" srcId="{59491105-4A47-496A-8354-BE1AFDCF0EB4}" destId="{5102B74F-97BF-4F3A-9827-8B17AAE1EF0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638709-6AD9-4EDC-9E07-6B1753DBF8CD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74E271-97AF-4C88-AFD3-B721B23CF13F}">
      <dgm:prSet phldrT="[Text]"/>
      <dgm:spPr/>
      <dgm:t>
        <a:bodyPr/>
        <a:lstStyle/>
        <a:p>
          <a:r>
            <a:rPr lang="en-US" dirty="0"/>
            <a:t>Fix issue</a:t>
          </a:r>
        </a:p>
      </dgm:t>
    </dgm:pt>
    <dgm:pt modelId="{58099BE5-9273-41DF-87D8-8D722FE663DE}" type="parTrans" cxnId="{D489CA17-64F2-43D9-9F53-EFDE7A8F7550}">
      <dgm:prSet/>
      <dgm:spPr/>
      <dgm:t>
        <a:bodyPr/>
        <a:lstStyle/>
        <a:p>
          <a:endParaRPr lang="en-US"/>
        </a:p>
      </dgm:t>
    </dgm:pt>
    <dgm:pt modelId="{6FCBF8F4-2AC3-4368-8EF5-4682559BD5D5}" type="sibTrans" cxnId="{D489CA17-64F2-43D9-9F53-EFDE7A8F7550}">
      <dgm:prSet/>
      <dgm:spPr/>
      <dgm:t>
        <a:bodyPr/>
        <a:lstStyle/>
        <a:p>
          <a:endParaRPr lang="en-US"/>
        </a:p>
      </dgm:t>
    </dgm:pt>
    <dgm:pt modelId="{34E59785-7EDE-4A18-B18F-4A6B1858E080}">
      <dgm:prSet phldrT="[Text]"/>
      <dgm:spPr/>
      <dgm:t>
        <a:bodyPr/>
        <a:lstStyle/>
        <a:p>
          <a:r>
            <a:rPr lang="en-US" dirty="0"/>
            <a:t>Submit Upstream</a:t>
          </a:r>
        </a:p>
      </dgm:t>
    </dgm:pt>
    <dgm:pt modelId="{2791A88E-C090-425F-8A1A-D6A43A020AFC}" type="parTrans" cxnId="{BC3C5A81-183C-4766-AA37-EBEF402E271D}">
      <dgm:prSet/>
      <dgm:spPr/>
      <dgm:t>
        <a:bodyPr/>
        <a:lstStyle/>
        <a:p>
          <a:endParaRPr lang="en-US"/>
        </a:p>
      </dgm:t>
    </dgm:pt>
    <dgm:pt modelId="{7DA69390-0B93-4464-8CA0-B0755DDEA9A0}" type="sibTrans" cxnId="{BC3C5A81-183C-4766-AA37-EBEF402E271D}">
      <dgm:prSet/>
      <dgm:spPr/>
      <dgm:t>
        <a:bodyPr/>
        <a:lstStyle/>
        <a:p>
          <a:endParaRPr lang="en-US"/>
        </a:p>
      </dgm:t>
    </dgm:pt>
    <dgm:pt modelId="{1D96EB1A-273E-40F0-8A67-7BBA5208B0D6}">
      <dgm:prSet phldrT="[Text]"/>
      <dgm:spPr/>
      <dgm:t>
        <a:bodyPr/>
        <a:lstStyle/>
        <a:p>
          <a:r>
            <a:rPr lang="en-US" dirty="0"/>
            <a:t>Iterate until accepted</a:t>
          </a:r>
        </a:p>
        <a:p>
          <a:endParaRPr lang="en-US" dirty="0"/>
        </a:p>
      </dgm:t>
    </dgm:pt>
    <dgm:pt modelId="{3EF81315-8659-4C21-84BF-2637900C4261}" type="parTrans" cxnId="{DF537B69-45C0-4590-95B9-6B8F4C598E31}">
      <dgm:prSet/>
      <dgm:spPr/>
      <dgm:t>
        <a:bodyPr/>
        <a:lstStyle/>
        <a:p>
          <a:endParaRPr lang="en-US"/>
        </a:p>
      </dgm:t>
    </dgm:pt>
    <dgm:pt modelId="{70DFD889-1986-4176-AA01-16C9ED92CB0F}" type="sibTrans" cxnId="{DF537B69-45C0-4590-95B9-6B8F4C598E31}">
      <dgm:prSet/>
      <dgm:spPr/>
      <dgm:t>
        <a:bodyPr/>
        <a:lstStyle/>
        <a:p>
          <a:endParaRPr lang="en-US"/>
        </a:p>
      </dgm:t>
    </dgm:pt>
    <dgm:pt modelId="{3EDEBE7F-3E4B-4123-AAC5-5780C5E53B89}">
      <dgm:prSet phldrT="[Text]"/>
      <dgm:spPr/>
      <dgm:t>
        <a:bodyPr/>
        <a:lstStyle/>
        <a:p>
          <a:r>
            <a:rPr lang="en-US" dirty="0"/>
            <a:t>Patch Accepted/Release Software</a:t>
          </a:r>
        </a:p>
      </dgm:t>
    </dgm:pt>
    <dgm:pt modelId="{947F95FB-19D3-4F06-8DD4-3D82A6699AE8}" type="parTrans" cxnId="{FA8BCE7C-8FC0-4366-BB7F-B647652F2987}">
      <dgm:prSet/>
      <dgm:spPr/>
      <dgm:t>
        <a:bodyPr/>
        <a:lstStyle/>
        <a:p>
          <a:endParaRPr lang="en-US"/>
        </a:p>
      </dgm:t>
    </dgm:pt>
    <dgm:pt modelId="{1D6810CF-219A-4395-8A59-7EB3B8C8E4CD}" type="sibTrans" cxnId="{FA8BCE7C-8FC0-4366-BB7F-B647652F2987}">
      <dgm:prSet/>
      <dgm:spPr/>
      <dgm:t>
        <a:bodyPr/>
        <a:lstStyle/>
        <a:p>
          <a:endParaRPr lang="en-US"/>
        </a:p>
      </dgm:t>
    </dgm:pt>
    <dgm:pt modelId="{B5FFF4D3-C893-479F-8EAA-D1729D01FF29}">
      <dgm:prSet phldrT="[Text]"/>
      <dgm:spPr/>
      <dgm:t>
        <a:bodyPr/>
        <a:lstStyle/>
        <a:p>
          <a:r>
            <a:rPr lang="en-US" dirty="0"/>
            <a:t>Find Issue</a:t>
          </a:r>
        </a:p>
      </dgm:t>
    </dgm:pt>
    <dgm:pt modelId="{4DC660A5-92E4-475E-A9C6-C670659F954E}" type="parTrans" cxnId="{9B6C2DA8-8C9F-40BE-84B4-0AE2971F99DD}">
      <dgm:prSet/>
      <dgm:spPr/>
      <dgm:t>
        <a:bodyPr/>
        <a:lstStyle/>
        <a:p>
          <a:endParaRPr lang="en-US"/>
        </a:p>
      </dgm:t>
    </dgm:pt>
    <dgm:pt modelId="{D12A00E5-58B7-4DBF-BFED-ABC3590E2AA8}" type="sibTrans" cxnId="{9B6C2DA8-8C9F-40BE-84B4-0AE2971F99DD}">
      <dgm:prSet/>
      <dgm:spPr/>
      <dgm:t>
        <a:bodyPr/>
        <a:lstStyle/>
        <a:p>
          <a:endParaRPr lang="en-US"/>
        </a:p>
      </dgm:t>
    </dgm:pt>
    <dgm:pt modelId="{D81C6145-68B2-47F4-A14A-83AFA036742C}" type="pres">
      <dgm:prSet presAssocID="{73638709-6AD9-4EDC-9E07-6B1753DBF8CD}" presName="cycle" presStyleCnt="0">
        <dgm:presLayoutVars>
          <dgm:dir/>
          <dgm:resizeHandles val="exact"/>
        </dgm:presLayoutVars>
      </dgm:prSet>
      <dgm:spPr/>
    </dgm:pt>
    <dgm:pt modelId="{A49D69F3-3841-4756-8608-4E9126F0305D}" type="pres">
      <dgm:prSet presAssocID="{7774E271-97AF-4C88-AFD3-B721B23CF13F}" presName="dummy" presStyleCnt="0"/>
      <dgm:spPr/>
    </dgm:pt>
    <dgm:pt modelId="{8DAB726C-E493-4B52-8451-4BEC26026293}" type="pres">
      <dgm:prSet presAssocID="{7774E271-97AF-4C88-AFD3-B721B23CF13F}" presName="node" presStyleLbl="revTx" presStyleIdx="0" presStyleCnt="5">
        <dgm:presLayoutVars>
          <dgm:bulletEnabled val="1"/>
        </dgm:presLayoutVars>
      </dgm:prSet>
      <dgm:spPr/>
    </dgm:pt>
    <dgm:pt modelId="{25F923E3-414F-4CC3-9573-8A2F7BC70D97}" type="pres">
      <dgm:prSet presAssocID="{6FCBF8F4-2AC3-4368-8EF5-4682559BD5D5}" presName="sibTrans" presStyleLbl="node1" presStyleIdx="0" presStyleCnt="5"/>
      <dgm:spPr/>
    </dgm:pt>
    <dgm:pt modelId="{9D8F3AE0-4438-4FF5-8960-1D7105239DB2}" type="pres">
      <dgm:prSet presAssocID="{34E59785-7EDE-4A18-B18F-4A6B1858E080}" presName="dummy" presStyleCnt="0"/>
      <dgm:spPr/>
    </dgm:pt>
    <dgm:pt modelId="{D9AC155C-2B37-43CC-A150-649D6287798E}" type="pres">
      <dgm:prSet presAssocID="{34E59785-7EDE-4A18-B18F-4A6B1858E080}" presName="node" presStyleLbl="revTx" presStyleIdx="1" presStyleCnt="5">
        <dgm:presLayoutVars>
          <dgm:bulletEnabled val="1"/>
        </dgm:presLayoutVars>
      </dgm:prSet>
      <dgm:spPr/>
    </dgm:pt>
    <dgm:pt modelId="{5D5891C5-C613-4FA7-83FF-470D0AD706D0}" type="pres">
      <dgm:prSet presAssocID="{7DA69390-0B93-4464-8CA0-B0755DDEA9A0}" presName="sibTrans" presStyleLbl="node1" presStyleIdx="1" presStyleCnt="5"/>
      <dgm:spPr/>
    </dgm:pt>
    <dgm:pt modelId="{6904F788-53E6-40AA-9B52-1001C0FCE1C6}" type="pres">
      <dgm:prSet presAssocID="{1D96EB1A-273E-40F0-8A67-7BBA5208B0D6}" presName="dummy" presStyleCnt="0"/>
      <dgm:spPr/>
    </dgm:pt>
    <dgm:pt modelId="{1E3994B7-2906-4C35-A379-D8A330068645}" type="pres">
      <dgm:prSet presAssocID="{1D96EB1A-273E-40F0-8A67-7BBA5208B0D6}" presName="node" presStyleLbl="revTx" presStyleIdx="2" presStyleCnt="5">
        <dgm:presLayoutVars>
          <dgm:bulletEnabled val="1"/>
        </dgm:presLayoutVars>
      </dgm:prSet>
      <dgm:spPr/>
    </dgm:pt>
    <dgm:pt modelId="{95FA91D5-A86D-48D3-816B-EC84ADE0011D}" type="pres">
      <dgm:prSet presAssocID="{70DFD889-1986-4176-AA01-16C9ED92CB0F}" presName="sibTrans" presStyleLbl="node1" presStyleIdx="2" presStyleCnt="5"/>
      <dgm:spPr/>
    </dgm:pt>
    <dgm:pt modelId="{4E8E1670-2494-47D6-8E17-EA5D8770DFFB}" type="pres">
      <dgm:prSet presAssocID="{3EDEBE7F-3E4B-4123-AAC5-5780C5E53B89}" presName="dummy" presStyleCnt="0"/>
      <dgm:spPr/>
    </dgm:pt>
    <dgm:pt modelId="{959A4FBC-6F89-4A9A-A649-3E7735C0CCE5}" type="pres">
      <dgm:prSet presAssocID="{3EDEBE7F-3E4B-4123-AAC5-5780C5E53B89}" presName="node" presStyleLbl="revTx" presStyleIdx="3" presStyleCnt="5">
        <dgm:presLayoutVars>
          <dgm:bulletEnabled val="1"/>
        </dgm:presLayoutVars>
      </dgm:prSet>
      <dgm:spPr/>
    </dgm:pt>
    <dgm:pt modelId="{A6DA9B42-76DE-4993-B248-52922010CC86}" type="pres">
      <dgm:prSet presAssocID="{1D6810CF-219A-4395-8A59-7EB3B8C8E4CD}" presName="sibTrans" presStyleLbl="node1" presStyleIdx="3" presStyleCnt="5"/>
      <dgm:spPr/>
    </dgm:pt>
    <dgm:pt modelId="{4609C39B-52C3-47DC-8B80-72DFE829B5C8}" type="pres">
      <dgm:prSet presAssocID="{B5FFF4D3-C893-479F-8EAA-D1729D01FF29}" presName="dummy" presStyleCnt="0"/>
      <dgm:spPr/>
    </dgm:pt>
    <dgm:pt modelId="{3AB2B083-431B-4670-B7A4-8BC2D9F45F77}" type="pres">
      <dgm:prSet presAssocID="{B5FFF4D3-C893-479F-8EAA-D1729D01FF29}" presName="node" presStyleLbl="revTx" presStyleIdx="4" presStyleCnt="5">
        <dgm:presLayoutVars>
          <dgm:bulletEnabled val="1"/>
        </dgm:presLayoutVars>
      </dgm:prSet>
      <dgm:spPr/>
    </dgm:pt>
    <dgm:pt modelId="{3943352C-9F5D-4218-8B13-AC3EF4AF226D}" type="pres">
      <dgm:prSet presAssocID="{D12A00E5-58B7-4DBF-BFED-ABC3590E2AA8}" presName="sibTrans" presStyleLbl="node1" presStyleIdx="4" presStyleCnt="5"/>
      <dgm:spPr/>
    </dgm:pt>
  </dgm:ptLst>
  <dgm:cxnLst>
    <dgm:cxn modelId="{DD72BD00-15CD-4261-BFEC-26FE9E5AC298}" type="presOf" srcId="{1D96EB1A-273E-40F0-8A67-7BBA5208B0D6}" destId="{1E3994B7-2906-4C35-A379-D8A330068645}" srcOrd="0" destOrd="0" presId="urn:microsoft.com/office/officeart/2005/8/layout/cycle1"/>
    <dgm:cxn modelId="{1FF48306-A746-42AB-AC66-329E3DFA6809}" type="presOf" srcId="{6FCBF8F4-2AC3-4368-8EF5-4682559BD5D5}" destId="{25F923E3-414F-4CC3-9573-8A2F7BC70D97}" srcOrd="0" destOrd="0" presId="urn:microsoft.com/office/officeart/2005/8/layout/cycle1"/>
    <dgm:cxn modelId="{D5ECD108-1D59-4342-8102-FD11F979DE17}" type="presOf" srcId="{1D6810CF-219A-4395-8A59-7EB3B8C8E4CD}" destId="{A6DA9B42-76DE-4993-B248-52922010CC86}" srcOrd="0" destOrd="0" presId="urn:microsoft.com/office/officeart/2005/8/layout/cycle1"/>
    <dgm:cxn modelId="{D489CA17-64F2-43D9-9F53-EFDE7A8F7550}" srcId="{73638709-6AD9-4EDC-9E07-6B1753DBF8CD}" destId="{7774E271-97AF-4C88-AFD3-B721B23CF13F}" srcOrd="0" destOrd="0" parTransId="{58099BE5-9273-41DF-87D8-8D722FE663DE}" sibTransId="{6FCBF8F4-2AC3-4368-8EF5-4682559BD5D5}"/>
    <dgm:cxn modelId="{D398CA20-83DE-48FD-80E3-289995F8297C}" type="presOf" srcId="{7DA69390-0B93-4464-8CA0-B0755DDEA9A0}" destId="{5D5891C5-C613-4FA7-83FF-470D0AD706D0}" srcOrd="0" destOrd="0" presId="urn:microsoft.com/office/officeart/2005/8/layout/cycle1"/>
    <dgm:cxn modelId="{1D472363-6CC5-4151-ACA8-ACB644F6673B}" type="presOf" srcId="{70DFD889-1986-4176-AA01-16C9ED92CB0F}" destId="{95FA91D5-A86D-48D3-816B-EC84ADE0011D}" srcOrd="0" destOrd="0" presId="urn:microsoft.com/office/officeart/2005/8/layout/cycle1"/>
    <dgm:cxn modelId="{DF537B69-45C0-4590-95B9-6B8F4C598E31}" srcId="{73638709-6AD9-4EDC-9E07-6B1753DBF8CD}" destId="{1D96EB1A-273E-40F0-8A67-7BBA5208B0D6}" srcOrd="2" destOrd="0" parTransId="{3EF81315-8659-4C21-84BF-2637900C4261}" sibTransId="{70DFD889-1986-4176-AA01-16C9ED92CB0F}"/>
    <dgm:cxn modelId="{8BE4BD71-C2DB-4441-9541-2B6C033D93A2}" type="presOf" srcId="{7774E271-97AF-4C88-AFD3-B721B23CF13F}" destId="{8DAB726C-E493-4B52-8451-4BEC26026293}" srcOrd="0" destOrd="0" presId="urn:microsoft.com/office/officeart/2005/8/layout/cycle1"/>
    <dgm:cxn modelId="{FA8BCE7C-8FC0-4366-BB7F-B647652F2987}" srcId="{73638709-6AD9-4EDC-9E07-6B1753DBF8CD}" destId="{3EDEBE7F-3E4B-4123-AAC5-5780C5E53B89}" srcOrd="3" destOrd="0" parTransId="{947F95FB-19D3-4F06-8DD4-3D82A6699AE8}" sibTransId="{1D6810CF-219A-4395-8A59-7EB3B8C8E4CD}"/>
    <dgm:cxn modelId="{BC3C5A81-183C-4766-AA37-EBEF402E271D}" srcId="{73638709-6AD9-4EDC-9E07-6B1753DBF8CD}" destId="{34E59785-7EDE-4A18-B18F-4A6B1858E080}" srcOrd="1" destOrd="0" parTransId="{2791A88E-C090-425F-8A1A-D6A43A020AFC}" sibTransId="{7DA69390-0B93-4464-8CA0-B0755DDEA9A0}"/>
    <dgm:cxn modelId="{DC76E283-45A2-4BF5-A15D-8DB5ECD2AAEA}" type="presOf" srcId="{D12A00E5-58B7-4DBF-BFED-ABC3590E2AA8}" destId="{3943352C-9F5D-4218-8B13-AC3EF4AF226D}" srcOrd="0" destOrd="0" presId="urn:microsoft.com/office/officeart/2005/8/layout/cycle1"/>
    <dgm:cxn modelId="{EA020589-A30A-41E6-9288-99C14E54E0F4}" type="presOf" srcId="{73638709-6AD9-4EDC-9E07-6B1753DBF8CD}" destId="{D81C6145-68B2-47F4-A14A-83AFA036742C}" srcOrd="0" destOrd="0" presId="urn:microsoft.com/office/officeart/2005/8/layout/cycle1"/>
    <dgm:cxn modelId="{9B6C2DA8-8C9F-40BE-84B4-0AE2971F99DD}" srcId="{73638709-6AD9-4EDC-9E07-6B1753DBF8CD}" destId="{B5FFF4D3-C893-479F-8EAA-D1729D01FF29}" srcOrd="4" destOrd="0" parTransId="{4DC660A5-92E4-475E-A9C6-C670659F954E}" sibTransId="{D12A00E5-58B7-4DBF-BFED-ABC3590E2AA8}"/>
    <dgm:cxn modelId="{5743C4BB-F878-430F-A092-7481A5FDE50D}" type="presOf" srcId="{34E59785-7EDE-4A18-B18F-4A6B1858E080}" destId="{D9AC155C-2B37-43CC-A150-649D6287798E}" srcOrd="0" destOrd="0" presId="urn:microsoft.com/office/officeart/2005/8/layout/cycle1"/>
    <dgm:cxn modelId="{E93313F9-F920-45D0-982A-558F931A3053}" type="presOf" srcId="{3EDEBE7F-3E4B-4123-AAC5-5780C5E53B89}" destId="{959A4FBC-6F89-4A9A-A649-3E7735C0CCE5}" srcOrd="0" destOrd="0" presId="urn:microsoft.com/office/officeart/2005/8/layout/cycle1"/>
    <dgm:cxn modelId="{A279A3FF-0A6A-4536-B1FB-D7D7F221E5DF}" type="presOf" srcId="{B5FFF4D3-C893-479F-8EAA-D1729D01FF29}" destId="{3AB2B083-431B-4670-B7A4-8BC2D9F45F77}" srcOrd="0" destOrd="0" presId="urn:microsoft.com/office/officeart/2005/8/layout/cycle1"/>
    <dgm:cxn modelId="{B986034C-4A20-4B03-BCE5-890AF4736CB8}" type="presParOf" srcId="{D81C6145-68B2-47F4-A14A-83AFA036742C}" destId="{A49D69F3-3841-4756-8608-4E9126F0305D}" srcOrd="0" destOrd="0" presId="urn:microsoft.com/office/officeart/2005/8/layout/cycle1"/>
    <dgm:cxn modelId="{D48FC8BF-31CB-429D-ACDB-7EA2FFB54CA0}" type="presParOf" srcId="{D81C6145-68B2-47F4-A14A-83AFA036742C}" destId="{8DAB726C-E493-4B52-8451-4BEC26026293}" srcOrd="1" destOrd="0" presId="urn:microsoft.com/office/officeart/2005/8/layout/cycle1"/>
    <dgm:cxn modelId="{8DED721B-36EF-49BA-B1DA-FAA8477C1D29}" type="presParOf" srcId="{D81C6145-68B2-47F4-A14A-83AFA036742C}" destId="{25F923E3-414F-4CC3-9573-8A2F7BC70D97}" srcOrd="2" destOrd="0" presId="urn:microsoft.com/office/officeart/2005/8/layout/cycle1"/>
    <dgm:cxn modelId="{8A52B4F8-6317-49EC-AB25-4BE7B1E55EF3}" type="presParOf" srcId="{D81C6145-68B2-47F4-A14A-83AFA036742C}" destId="{9D8F3AE0-4438-4FF5-8960-1D7105239DB2}" srcOrd="3" destOrd="0" presId="urn:microsoft.com/office/officeart/2005/8/layout/cycle1"/>
    <dgm:cxn modelId="{A42F9BCB-A2ED-45A6-962B-66B7406C8541}" type="presParOf" srcId="{D81C6145-68B2-47F4-A14A-83AFA036742C}" destId="{D9AC155C-2B37-43CC-A150-649D6287798E}" srcOrd="4" destOrd="0" presId="urn:microsoft.com/office/officeart/2005/8/layout/cycle1"/>
    <dgm:cxn modelId="{EA20FBA4-C31A-4D1C-A684-CFDBE3E1EC06}" type="presParOf" srcId="{D81C6145-68B2-47F4-A14A-83AFA036742C}" destId="{5D5891C5-C613-4FA7-83FF-470D0AD706D0}" srcOrd="5" destOrd="0" presId="urn:microsoft.com/office/officeart/2005/8/layout/cycle1"/>
    <dgm:cxn modelId="{BCF50940-8378-4D30-9240-C5916F6AAEA2}" type="presParOf" srcId="{D81C6145-68B2-47F4-A14A-83AFA036742C}" destId="{6904F788-53E6-40AA-9B52-1001C0FCE1C6}" srcOrd="6" destOrd="0" presId="urn:microsoft.com/office/officeart/2005/8/layout/cycle1"/>
    <dgm:cxn modelId="{1C263ED0-D881-4A75-B0FB-DB1B6C263F90}" type="presParOf" srcId="{D81C6145-68B2-47F4-A14A-83AFA036742C}" destId="{1E3994B7-2906-4C35-A379-D8A330068645}" srcOrd="7" destOrd="0" presId="urn:microsoft.com/office/officeart/2005/8/layout/cycle1"/>
    <dgm:cxn modelId="{B758A7D2-4146-4B8F-8E8A-B535E873CDE7}" type="presParOf" srcId="{D81C6145-68B2-47F4-A14A-83AFA036742C}" destId="{95FA91D5-A86D-48D3-816B-EC84ADE0011D}" srcOrd="8" destOrd="0" presId="urn:microsoft.com/office/officeart/2005/8/layout/cycle1"/>
    <dgm:cxn modelId="{3F22D7ED-8A30-4167-924D-63A9B6CBBE1A}" type="presParOf" srcId="{D81C6145-68B2-47F4-A14A-83AFA036742C}" destId="{4E8E1670-2494-47D6-8E17-EA5D8770DFFB}" srcOrd="9" destOrd="0" presId="urn:microsoft.com/office/officeart/2005/8/layout/cycle1"/>
    <dgm:cxn modelId="{D1B9A5EC-FA49-41C2-98E8-FD5B2AE107CA}" type="presParOf" srcId="{D81C6145-68B2-47F4-A14A-83AFA036742C}" destId="{959A4FBC-6F89-4A9A-A649-3E7735C0CCE5}" srcOrd="10" destOrd="0" presId="urn:microsoft.com/office/officeart/2005/8/layout/cycle1"/>
    <dgm:cxn modelId="{02578D50-7ACC-4046-A600-9FD10DCBE113}" type="presParOf" srcId="{D81C6145-68B2-47F4-A14A-83AFA036742C}" destId="{A6DA9B42-76DE-4993-B248-52922010CC86}" srcOrd="11" destOrd="0" presId="urn:microsoft.com/office/officeart/2005/8/layout/cycle1"/>
    <dgm:cxn modelId="{73052941-630C-48B9-814B-1038BB2227BA}" type="presParOf" srcId="{D81C6145-68B2-47F4-A14A-83AFA036742C}" destId="{4609C39B-52C3-47DC-8B80-72DFE829B5C8}" srcOrd="12" destOrd="0" presId="urn:microsoft.com/office/officeart/2005/8/layout/cycle1"/>
    <dgm:cxn modelId="{FEE0794D-962E-4FCC-9B92-AD4FF3843679}" type="presParOf" srcId="{D81C6145-68B2-47F4-A14A-83AFA036742C}" destId="{3AB2B083-431B-4670-B7A4-8BC2D9F45F77}" srcOrd="13" destOrd="0" presId="urn:microsoft.com/office/officeart/2005/8/layout/cycle1"/>
    <dgm:cxn modelId="{3CB8032C-3415-4645-B8C5-EF842299A08B}" type="presParOf" srcId="{D81C6145-68B2-47F4-A14A-83AFA036742C}" destId="{3943352C-9F5D-4218-8B13-AC3EF4AF226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F9AEC-18A7-42D4-B74A-3D6F7633FE69}">
      <dsp:nvSpPr>
        <dsp:cNvPr id="0" name=""/>
        <dsp:cNvSpPr/>
      </dsp:nvSpPr>
      <dsp:spPr>
        <a:xfrm>
          <a:off x="4621" y="1569532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Project Source Code</a:t>
          </a:r>
        </a:p>
      </dsp:txBody>
      <dsp:txXfrm>
        <a:off x="40127" y="1605038"/>
        <a:ext cx="1949441" cy="1141260"/>
      </dsp:txXfrm>
    </dsp:sp>
    <dsp:sp modelId="{FE68046C-4FAF-49A1-A173-79866A07058C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227119" y="2025346"/>
        <a:ext cx="299835" cy="300644"/>
      </dsp:txXfrm>
    </dsp:sp>
    <dsp:sp modelId="{13B05098-50D0-452E-8ACA-8D1D65A6A9B9}">
      <dsp:nvSpPr>
        <dsp:cNvPr id="0" name=""/>
        <dsp:cNvSpPr/>
      </dsp:nvSpPr>
      <dsp:spPr>
        <a:xfrm>
          <a:off x="2833255" y="1569532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Configure and Build</a:t>
          </a:r>
        </a:p>
      </dsp:txBody>
      <dsp:txXfrm>
        <a:off x="2868761" y="1605038"/>
        <a:ext cx="1949441" cy="1141260"/>
      </dsp:txXfrm>
    </dsp:sp>
    <dsp:sp modelId="{47E25B1E-68C5-4D37-AF4E-95D0445B3607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055754" y="2025346"/>
        <a:ext cx="299835" cy="300644"/>
      </dsp:txXfrm>
    </dsp:sp>
    <dsp:sp modelId="{0F438835-4724-4CF1-8EA0-0D06C50D7D87}">
      <dsp:nvSpPr>
        <dsp:cNvPr id="0" name=""/>
        <dsp:cNvSpPr/>
      </dsp:nvSpPr>
      <dsp:spPr>
        <a:xfrm>
          <a:off x="5661890" y="1569532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Package</a:t>
          </a:r>
        </a:p>
      </dsp:txBody>
      <dsp:txXfrm>
        <a:off x="5697396" y="1605038"/>
        <a:ext cx="1949441" cy="1141260"/>
      </dsp:txXfrm>
    </dsp:sp>
    <dsp:sp modelId="{B127DB43-FB83-4A17-B85A-BB43D3FDDCF8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884389" y="2025346"/>
        <a:ext cx="299835" cy="300644"/>
      </dsp:txXfrm>
    </dsp:sp>
    <dsp:sp modelId="{5102B74F-97BF-4F3A-9827-8B17AAE1EF02}">
      <dsp:nvSpPr>
        <dsp:cNvPr id="0" name=""/>
        <dsp:cNvSpPr/>
      </dsp:nvSpPr>
      <dsp:spPr>
        <a:xfrm>
          <a:off x="8490525" y="1569532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Distro - Collection of packages</a:t>
          </a:r>
        </a:p>
      </dsp:txBody>
      <dsp:txXfrm>
        <a:off x="8526031" y="1605038"/>
        <a:ext cx="1949441" cy="1141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B726C-E493-4B52-8451-4BEC26026293}">
      <dsp:nvSpPr>
        <dsp:cNvPr id="0" name=""/>
        <dsp:cNvSpPr/>
      </dsp:nvSpPr>
      <dsp:spPr>
        <a:xfrm>
          <a:off x="5772485" y="30341"/>
          <a:ext cx="1078259" cy="1078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Fix issue</a:t>
          </a:r>
        </a:p>
      </dsp:txBody>
      <dsp:txXfrm>
        <a:off x="5772485" y="30341"/>
        <a:ext cx="1078259" cy="1078259"/>
      </dsp:txXfrm>
    </dsp:sp>
    <dsp:sp modelId="{25F923E3-414F-4CC3-9573-8A2F7BC70D97}">
      <dsp:nvSpPr>
        <dsp:cNvPr id="0" name=""/>
        <dsp:cNvSpPr/>
      </dsp:nvSpPr>
      <dsp:spPr>
        <a:xfrm>
          <a:off x="3237159" y="-716"/>
          <a:ext cx="4041281" cy="4041281"/>
        </a:xfrm>
        <a:prstGeom prst="circularArrow">
          <a:avLst>
            <a:gd name="adj1" fmla="val 5203"/>
            <a:gd name="adj2" fmla="val 336107"/>
            <a:gd name="adj3" fmla="val 21292452"/>
            <a:gd name="adj4" fmla="val 19766931"/>
            <a:gd name="adj5" fmla="val 60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C155C-2B37-43CC-A150-649D6287798E}">
      <dsp:nvSpPr>
        <dsp:cNvPr id="0" name=""/>
        <dsp:cNvSpPr/>
      </dsp:nvSpPr>
      <dsp:spPr>
        <a:xfrm>
          <a:off x="6423779" y="2034818"/>
          <a:ext cx="1078259" cy="1078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Submit Upstream</a:t>
          </a:r>
        </a:p>
      </dsp:txBody>
      <dsp:txXfrm>
        <a:off x="6423779" y="2034818"/>
        <a:ext cx="1078259" cy="1078259"/>
      </dsp:txXfrm>
    </dsp:sp>
    <dsp:sp modelId="{5D5891C5-C613-4FA7-83FF-470D0AD706D0}">
      <dsp:nvSpPr>
        <dsp:cNvPr id="0" name=""/>
        <dsp:cNvSpPr/>
      </dsp:nvSpPr>
      <dsp:spPr>
        <a:xfrm>
          <a:off x="3237159" y="-716"/>
          <a:ext cx="4041281" cy="4041281"/>
        </a:xfrm>
        <a:prstGeom prst="circularArrow">
          <a:avLst>
            <a:gd name="adj1" fmla="val 5203"/>
            <a:gd name="adj2" fmla="val 336107"/>
            <a:gd name="adj3" fmla="val 4013879"/>
            <a:gd name="adj4" fmla="val 2254184"/>
            <a:gd name="adj5" fmla="val 607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994B7-2906-4C35-A379-D8A330068645}">
      <dsp:nvSpPr>
        <dsp:cNvPr id="0" name=""/>
        <dsp:cNvSpPr/>
      </dsp:nvSpPr>
      <dsp:spPr>
        <a:xfrm>
          <a:off x="4718670" y="3273653"/>
          <a:ext cx="1078259" cy="1078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Iterate until accepted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718670" y="3273653"/>
        <a:ext cx="1078259" cy="1078259"/>
      </dsp:txXfrm>
    </dsp:sp>
    <dsp:sp modelId="{95FA91D5-A86D-48D3-816B-EC84ADE0011D}">
      <dsp:nvSpPr>
        <dsp:cNvPr id="0" name=""/>
        <dsp:cNvSpPr/>
      </dsp:nvSpPr>
      <dsp:spPr>
        <a:xfrm>
          <a:off x="3237159" y="-716"/>
          <a:ext cx="4041281" cy="4041281"/>
        </a:xfrm>
        <a:prstGeom prst="circularArrow">
          <a:avLst>
            <a:gd name="adj1" fmla="val 5203"/>
            <a:gd name="adj2" fmla="val 336107"/>
            <a:gd name="adj3" fmla="val 8209709"/>
            <a:gd name="adj4" fmla="val 6450014"/>
            <a:gd name="adj5" fmla="val 607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A4FBC-6F89-4A9A-A649-3E7735C0CCE5}">
      <dsp:nvSpPr>
        <dsp:cNvPr id="0" name=""/>
        <dsp:cNvSpPr/>
      </dsp:nvSpPr>
      <dsp:spPr>
        <a:xfrm>
          <a:off x="3013560" y="2034818"/>
          <a:ext cx="1078259" cy="1078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Patch Accepted/Release Software</a:t>
          </a:r>
        </a:p>
      </dsp:txBody>
      <dsp:txXfrm>
        <a:off x="3013560" y="2034818"/>
        <a:ext cx="1078259" cy="1078259"/>
      </dsp:txXfrm>
    </dsp:sp>
    <dsp:sp modelId="{A6DA9B42-76DE-4993-B248-52922010CC86}">
      <dsp:nvSpPr>
        <dsp:cNvPr id="0" name=""/>
        <dsp:cNvSpPr/>
      </dsp:nvSpPr>
      <dsp:spPr>
        <a:xfrm>
          <a:off x="3237159" y="-716"/>
          <a:ext cx="4041281" cy="4041281"/>
        </a:xfrm>
        <a:prstGeom prst="circularArrow">
          <a:avLst>
            <a:gd name="adj1" fmla="val 5203"/>
            <a:gd name="adj2" fmla="val 336107"/>
            <a:gd name="adj3" fmla="val 12296962"/>
            <a:gd name="adj4" fmla="val 10771441"/>
            <a:gd name="adj5" fmla="val 607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2B083-431B-4670-B7A4-8BC2D9F45F77}">
      <dsp:nvSpPr>
        <dsp:cNvPr id="0" name=""/>
        <dsp:cNvSpPr/>
      </dsp:nvSpPr>
      <dsp:spPr>
        <a:xfrm>
          <a:off x="3664854" y="30341"/>
          <a:ext cx="1078259" cy="1078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Find Issue</a:t>
          </a:r>
        </a:p>
      </dsp:txBody>
      <dsp:txXfrm>
        <a:off x="3664854" y="30341"/>
        <a:ext cx="1078259" cy="1078259"/>
      </dsp:txXfrm>
    </dsp:sp>
    <dsp:sp modelId="{3943352C-9F5D-4218-8B13-AC3EF4AF226D}">
      <dsp:nvSpPr>
        <dsp:cNvPr id="0" name=""/>
        <dsp:cNvSpPr/>
      </dsp:nvSpPr>
      <dsp:spPr>
        <a:xfrm>
          <a:off x="3237159" y="-716"/>
          <a:ext cx="4041281" cy="4041281"/>
        </a:xfrm>
        <a:prstGeom prst="circularArrow">
          <a:avLst>
            <a:gd name="adj1" fmla="val 5203"/>
            <a:gd name="adj2" fmla="val 336107"/>
            <a:gd name="adj3" fmla="val 16864870"/>
            <a:gd name="adj4" fmla="val 15199023"/>
            <a:gd name="adj5" fmla="val 607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9DC56-D5AF-45A6-EB18-02BA584A5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675DC-E6CC-D8C3-955F-50CBE0D3D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BFEE7-16A1-E0FF-F364-F9ABDFD5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8578D-9EBC-8691-4730-0C04E17C3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13656-49C7-3ED5-5C99-D3A91520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4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2F205-6C8C-5550-3C44-547607A3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64286-2639-F554-0DC0-CF87962E3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42B9C-2977-DBC3-EF79-59FE47C4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09508-5F79-2F19-2ECB-296BAAE9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11F-2461-B34A-2D04-651151FB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99560C-8562-3068-504F-12F0C58F3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FFA05-2FA8-60E2-98AA-0C1A74963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60502-9FF0-EBED-6C3C-3A14E50C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37DFB-9731-87B0-254D-0BAFEC50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ABB96-6029-E659-9EEA-C391B18A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5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411D-C124-C6F6-5410-F20A2CE1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50D7F-B4C3-BC42-02AD-BD8A8BE57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5D305-251D-7763-E994-0CF2B110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4C66E-ED36-1C32-F41D-46F0E3ED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CDD95-1BFA-0579-EF79-0666A49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9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8EC3-EC80-3F63-35F3-8BA413687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BFA12-76CA-DB8F-759C-EE07B69AA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9ECB3-F2FA-3088-A989-1435C8FD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DC92-9DEC-629F-90CD-D19E783C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C971-3160-A14F-2AB4-4A13EC45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27EB-4EB0-B2A5-A366-CC898D33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29AC-08B5-16EB-4A6D-4509011C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99A73-FABE-6149-35B9-D58CF9B8C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01004-BE05-D73C-186B-E3681DB8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0AF4B-AA54-88AA-48C9-6F68A144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41905-2DCB-ABC5-9DDC-78221A77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294E-BB0D-B7E3-0B3A-AE713990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385B6-6AD9-4319-7D65-0674D3321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82231-2AB4-3AF7-0A9A-A7791AB6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7EEEC-919F-73C0-DDB5-CFE25D9A4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D345C-5FA2-3678-0D64-4E028190A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1895B-2ADF-8A07-948F-62EAA938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CC542-C763-63F6-7CB1-3F9A16AA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F3A37-427D-FCB1-E40C-BC5A7553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5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42742-4AA6-558C-5B24-E7E49C755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988DE-AB80-9359-9D8C-8C488D7D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50C4E-67B0-D936-6333-0CFCD515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A7993-8AEE-42E1-E82F-577FBD80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AADA6-BC83-AB81-9DBA-0260767E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45EE9-21E3-D0BC-8579-78A313AE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DC47A-74C8-5C8F-0DB7-839862A4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5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3822-E655-15EC-32D7-79076097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02B91-17C8-C1D0-A9EB-795C118CB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0D3EB-DBD8-E68B-DC14-74ECF7D78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FA8AA-31F4-961E-02DE-19230C66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9EB33-7F72-7AEF-B33D-F446EED2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CE2F3-EADA-4619-94C8-E4712E47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B8B4-19C7-726E-1C09-3FE4C681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718BD-9E56-C834-BB87-68197C412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F3B6B-F7D8-5B09-0E4F-2DD297945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CD09E-5A9F-EA0D-C316-703A9453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4A4B8-BAF5-6D36-4A0D-2E9F1398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6DB99-7BBC-EECC-DC82-1776655B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52C59-E326-CCAE-0017-008F024C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000B7-785B-E5BC-C0CE-2EB28D138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F548B-4488-D0DF-012B-A7032BA19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F96E-7090-4A11-850C-BCCF91DEC9CA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D2B08-5876-0B3F-6950-9B6A8F71D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F4A00-C44E-90C1-1D50-C8832CC3C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09A0-F096-48A6-B73E-D9F54AD7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7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yoctoproject.org/contributor-guide/recipe-style-guide.html#patch-upstream-statu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456597-EA89-1E81-FDF2-41FDEDBD4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9589317" cy="2308324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How big of a problem are Un-</a:t>
            </a:r>
            <a:r>
              <a:rPr lang="en-US" sz="7200" dirty="0" err="1">
                <a:solidFill>
                  <a:schemeClr val="bg1"/>
                </a:solidFill>
              </a:rPr>
              <a:t>upstreamed</a:t>
            </a:r>
            <a:r>
              <a:rPr lang="en-US" sz="7200" dirty="0">
                <a:solidFill>
                  <a:schemeClr val="bg1"/>
                </a:solidFill>
              </a:rPr>
              <a:t> patches?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780BB-3307-5FB3-D9F2-3AAA2E10B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Jon Mason</a:t>
            </a:r>
          </a:p>
        </p:txBody>
      </p:sp>
    </p:spTree>
    <p:extLst>
      <p:ext uri="{BB962C8B-B14F-4D97-AF65-F5344CB8AC3E}">
        <p14:creationId xmlns:p14="http://schemas.microsoft.com/office/powerpoint/2010/main" val="302322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3B03-E25D-CF3A-F6BE-02B50B12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  <a:r>
              <a:rPr lang="en-US" baseline="0" dirty="0"/>
              <a:t> of not using only upstream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6A95-A142-0F33-A14D-AB296DCF4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Duplication</a:t>
            </a:r>
            <a:r>
              <a:rPr lang="en-US" baseline="0" dirty="0"/>
              <a:t> of effort</a:t>
            </a:r>
            <a:endParaRPr lang="en-US" dirty="0"/>
          </a:p>
          <a:p>
            <a:r>
              <a:rPr lang="en-US" dirty="0"/>
              <a:t>Bit rot of patches</a:t>
            </a:r>
          </a:p>
        </p:txBody>
      </p:sp>
    </p:spTree>
    <p:extLst>
      <p:ext uri="{BB962C8B-B14F-4D97-AF65-F5344CB8AC3E}">
        <p14:creationId xmlns:p14="http://schemas.microsoft.com/office/powerpoint/2010/main" val="83222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927A-D8BB-7728-FBC5-5CF1852D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of this is theoretical, right?  Is this actually a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6E40-4682-FDC0-1703-67BAE5560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3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1DC6-490F-A45F-266F-FA0D711CE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of why I went down this path?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A4009-925F-E2EE-01D0-DA926C9A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(redacted to protect the guilty)</a:t>
            </a:r>
          </a:p>
        </p:txBody>
      </p:sp>
    </p:spTree>
    <p:extLst>
      <p:ext uri="{BB962C8B-B14F-4D97-AF65-F5344CB8AC3E}">
        <p14:creationId xmlns:p14="http://schemas.microsoft.com/office/powerpoint/2010/main" val="32407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9AF5-77AB-F83B-EAE5-C89338AB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So, we have patches living in our trees forever?  This cannot be true...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C5E2-0F92-FBCA-02EE-070CBF62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2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A90EEC-F6B8-EDD1-FDC4-FB53E0936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YOCTO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E6664-7D74-CE39-8EE4-2AE7CC129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44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1DE8-CF3E-7C89-4D30-7F475428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CA9D-642C-DE91-913E-53E787D1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nanbield</a:t>
            </a:r>
            <a:r>
              <a:rPr lang="en-US" dirty="0"/>
              <a:t> (v4.3)</a:t>
            </a:r>
          </a:p>
          <a:p>
            <a:r>
              <a:rPr lang="en-US" dirty="0"/>
              <a:t>1186 total</a:t>
            </a:r>
          </a:p>
          <a:p>
            <a:pPr lvl="1"/>
            <a:r>
              <a:rPr lang="en-US" dirty="0"/>
              <a:t>200 Backport</a:t>
            </a:r>
          </a:p>
          <a:p>
            <a:pPr lvl="1"/>
            <a:r>
              <a:rPr lang="en-US" dirty="0"/>
              <a:t>253 Pending</a:t>
            </a:r>
          </a:p>
          <a:p>
            <a:pPr lvl="1"/>
            <a:r>
              <a:rPr lang="en-US" dirty="0"/>
              <a:t>452 Inappropriate</a:t>
            </a:r>
          </a:p>
          <a:p>
            <a:pPr lvl="1"/>
            <a:r>
              <a:rPr lang="en-US" dirty="0"/>
              <a:t>232 Submitted</a:t>
            </a:r>
          </a:p>
          <a:p>
            <a:pPr lvl="1"/>
            <a:r>
              <a:rPr lang="en-US" dirty="0"/>
              <a:t>19 Denied</a:t>
            </a:r>
          </a:p>
          <a:p>
            <a:pPr lvl="1"/>
            <a:r>
              <a:rPr lang="en-US" dirty="0"/>
              <a:t>21 Inactive-Upstream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69 CVEs?</a:t>
            </a:r>
          </a:p>
        </p:txBody>
      </p:sp>
    </p:spTree>
    <p:extLst>
      <p:ext uri="{BB962C8B-B14F-4D97-AF65-F5344CB8AC3E}">
        <p14:creationId xmlns:p14="http://schemas.microsoft.com/office/powerpoint/2010/main" val="362791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EF4D9-38DD-446A-585D-B2EE58C4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Upstream-Status?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A0EA7-026A-5576-DAC4-EB26D989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Pending</a:t>
            </a:r>
          </a:p>
          <a:p>
            <a:r>
              <a:rPr lang="en-US" dirty="0"/>
              <a:t>Submitted [where]</a:t>
            </a:r>
          </a:p>
          <a:p>
            <a:r>
              <a:rPr lang="en-US" dirty="0"/>
              <a:t>Backport [version]</a:t>
            </a:r>
          </a:p>
          <a:p>
            <a:r>
              <a:rPr lang="en-US" dirty="0"/>
              <a:t>Denied</a:t>
            </a:r>
          </a:p>
          <a:p>
            <a:r>
              <a:rPr lang="en-US" dirty="0"/>
              <a:t>Inactive-Upstream [</a:t>
            </a:r>
            <a:r>
              <a:rPr lang="en-US" dirty="0" err="1"/>
              <a:t>lastcommit</a:t>
            </a:r>
            <a:r>
              <a:rPr lang="en-US" dirty="0"/>
              <a:t>: when (and/or) </a:t>
            </a:r>
            <a:r>
              <a:rPr lang="en-US" dirty="0" err="1"/>
              <a:t>lastrelease</a:t>
            </a:r>
            <a:r>
              <a:rPr lang="en-US" dirty="0"/>
              <a:t>: when]</a:t>
            </a:r>
          </a:p>
          <a:p>
            <a:r>
              <a:rPr lang="en-US" dirty="0"/>
              <a:t>Inappropriate [reason]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https://docs.yoctoproject.org/contributor-guide/recipe-style-guide.html#patch-upstream-status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0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638EB-3623-C6E8-46FB-D5252AEF0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38481"/>
            <a:ext cx="10905066" cy="51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9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&#10;&#10;Description automatically generated">
            <a:extLst>
              <a:ext uri="{FF2B5EF4-FFF2-40B4-BE49-F238E27FC236}">
                <a16:creationId xmlns:a16="http://schemas.microsoft.com/office/drawing/2014/main" id="{FC958753-89FA-6947-1E32-FA68F1526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215" y="643467"/>
            <a:ext cx="979157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1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BAF036-5FF9-A1E3-B5D2-9F4C7BF51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77652"/>
            <a:ext cx="10905066" cy="270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2318-097D-5091-8C98-B27BDA6B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Upstream Project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603A83-F57A-91EE-BD80-F16DFFC723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6582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75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4E76400A-983E-4424-8692-CAA4D7CE64D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55175517"/>
                  </p:ext>
                </p:extLst>
              </p:nvPr>
            </p:nvGraphicFramePr>
            <p:xfrm>
              <a:off x="643467" y="643467"/>
              <a:ext cx="10905066" cy="55710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4E76400A-983E-4424-8692-CAA4D7CE64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467" y="643467"/>
                <a:ext cx="10905066" cy="55710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120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&#10;&#10;Description automatically generated">
            <a:extLst>
              <a:ext uri="{FF2B5EF4-FFF2-40B4-BE49-F238E27FC236}">
                <a16:creationId xmlns:a16="http://schemas.microsoft.com/office/drawing/2014/main" id="{45581DBB-D033-B9FB-D6E5-D8C21FE64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725" y="643467"/>
            <a:ext cx="847655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86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7E062B-C437-69B8-D097-39C1F869B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35" y="643467"/>
            <a:ext cx="886392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10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71C22AF5-4F68-4B35-9689-1C41AE08092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64191083"/>
                  </p:ext>
                </p:extLst>
              </p:nvPr>
            </p:nvGraphicFramePr>
            <p:xfrm>
              <a:off x="643467" y="643467"/>
              <a:ext cx="10905066" cy="55710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71C22AF5-4F68-4B35-9689-1C41AE08092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467" y="643467"/>
                <a:ext cx="10905066" cy="55710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2483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&#10;&#10;Description automatically generated">
            <a:extLst>
              <a:ext uri="{FF2B5EF4-FFF2-40B4-BE49-F238E27FC236}">
                <a16:creationId xmlns:a16="http://schemas.microsoft.com/office/drawing/2014/main" id="{368B2685-9A0E-771B-3404-392DFDA2D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82" y="643467"/>
            <a:ext cx="848543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9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341865-F0F5-CE88-D39E-77DDBB51F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056" y="643467"/>
            <a:ext cx="860588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84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blue bars&#10;&#10;Description automatically generated">
            <a:extLst>
              <a:ext uri="{FF2B5EF4-FFF2-40B4-BE49-F238E27FC236}">
                <a16:creationId xmlns:a16="http://schemas.microsoft.com/office/drawing/2014/main" id="{09AD7642-1DF7-E269-4B51-F259055C5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43842"/>
            <a:ext cx="10905066" cy="477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25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&#10;&#10;Description automatically generated">
            <a:extLst>
              <a:ext uri="{FF2B5EF4-FFF2-40B4-BE49-F238E27FC236}">
                <a16:creationId xmlns:a16="http://schemas.microsoft.com/office/drawing/2014/main" id="{C034A045-4AF9-347A-00D2-8F5A34287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823" y="643467"/>
            <a:ext cx="841435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6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5FF61D-6392-DF29-B43C-4E1DDFBFC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06593"/>
            <a:ext cx="10905066" cy="264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85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blue squares&#10;&#10;Description automatically generated">
            <a:extLst>
              <a:ext uri="{FF2B5EF4-FFF2-40B4-BE49-F238E27FC236}">
                <a16:creationId xmlns:a16="http://schemas.microsoft.com/office/drawing/2014/main" id="{CF558284-6AC9-FCC1-4146-A3CF7140E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38481"/>
            <a:ext cx="10905066" cy="51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6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3A6E-899F-055D-9747-80D919E2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patches?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EB1A-FFD2-C258-0BF5-E88E71ED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Modification of original source code</a:t>
            </a:r>
          </a:p>
        </p:txBody>
      </p:sp>
    </p:spTree>
    <p:extLst>
      <p:ext uri="{BB962C8B-B14F-4D97-AF65-F5344CB8AC3E}">
        <p14:creationId xmlns:p14="http://schemas.microsoft.com/office/powerpoint/2010/main" val="376246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 on it&#10;&#10;Description automatically generated">
            <a:extLst>
              <a:ext uri="{FF2B5EF4-FFF2-40B4-BE49-F238E27FC236}">
                <a16:creationId xmlns:a16="http://schemas.microsoft.com/office/drawing/2014/main" id="{4EED7AE9-68E9-BE51-13E7-31136A0DB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741" y="643467"/>
            <a:ext cx="85565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7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997079-2BC2-160F-3C37-9163E05E0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81549"/>
            <a:ext cx="10905066" cy="329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4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blue bars&#10;&#10;Description automatically generated">
            <a:extLst>
              <a:ext uri="{FF2B5EF4-FFF2-40B4-BE49-F238E27FC236}">
                <a16:creationId xmlns:a16="http://schemas.microsoft.com/office/drawing/2014/main" id="{89F9CEB0-00FB-D36F-29E4-181AE8F17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79" y="643467"/>
            <a:ext cx="940544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10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bar&#10;&#10;Description automatically generated">
            <a:extLst>
              <a:ext uri="{FF2B5EF4-FFF2-40B4-BE49-F238E27FC236}">
                <a16:creationId xmlns:a16="http://schemas.microsoft.com/office/drawing/2014/main" id="{ECA0D041-E7A8-A742-6CAA-BE39396A2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725" y="643467"/>
            <a:ext cx="847655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83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AD4B1B-4964-88B3-125F-0BF5C1F4B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06286"/>
            <a:ext cx="10905066" cy="404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17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blue squares&#10;&#10;Description automatically generated">
            <a:extLst>
              <a:ext uri="{FF2B5EF4-FFF2-40B4-BE49-F238E27FC236}">
                <a16:creationId xmlns:a16="http://schemas.microsoft.com/office/drawing/2014/main" id="{FFB3FB02-0E86-F7E7-29E9-EB7FBC245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27427"/>
            <a:ext cx="10905066" cy="520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40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&#10;&#10;Description automatically generated">
            <a:extLst>
              <a:ext uri="{FF2B5EF4-FFF2-40B4-BE49-F238E27FC236}">
                <a16:creationId xmlns:a16="http://schemas.microsoft.com/office/drawing/2014/main" id="{3D67A916-E5B9-67AA-05A5-D7BC180F2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725" y="643467"/>
            <a:ext cx="847655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87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38482C-E88A-BAC1-5115-84F539830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80943"/>
            <a:ext cx="10905066" cy="369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16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C54FC1-2BA2-F67D-8282-38FBF7E0E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35515"/>
            <a:ext cx="10905066" cy="518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47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E1B542-9A92-5960-E027-886A1D8D1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945" y="643467"/>
            <a:ext cx="928810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9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846B-8444-4619-80FF-E60723CC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patches?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089BF-3173-ED64-5A8D-11BBC8E6B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Critical vulnerabilities (CVEs)!</a:t>
            </a:r>
          </a:p>
          <a:p>
            <a:r>
              <a:rPr lang="en-US" dirty="0"/>
              <a:t>Fix other bugs</a:t>
            </a:r>
          </a:p>
          <a:p>
            <a:r>
              <a:rPr lang="en-US" dirty="0"/>
              <a:t>Add features</a:t>
            </a:r>
          </a:p>
          <a:p>
            <a:r>
              <a:rPr lang="en-US" dirty="0"/>
              <a:t>Integrate source code into build environment</a:t>
            </a:r>
          </a:p>
        </p:txBody>
      </p:sp>
    </p:spTree>
    <p:extLst>
      <p:ext uri="{BB962C8B-B14F-4D97-AF65-F5344CB8AC3E}">
        <p14:creationId xmlns:p14="http://schemas.microsoft.com/office/powerpoint/2010/main" val="1698674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19C43F-7EF7-17CA-68A3-07479BDBC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11489"/>
            <a:ext cx="10905066" cy="363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05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blue squares&#10;&#10;Description automatically generated">
            <a:extLst>
              <a:ext uri="{FF2B5EF4-FFF2-40B4-BE49-F238E27FC236}">
                <a16:creationId xmlns:a16="http://schemas.microsoft.com/office/drawing/2014/main" id="{8B49B8F5-82BB-4BAB-4DB4-1176DD5A8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27687"/>
            <a:ext cx="10905066" cy="520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025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aph with numbers and a number of days&#10;&#10;Description automatically generated">
            <a:extLst>
              <a:ext uri="{FF2B5EF4-FFF2-40B4-BE49-F238E27FC236}">
                <a16:creationId xmlns:a16="http://schemas.microsoft.com/office/drawing/2014/main" id="{14A2E8E1-81AB-EE53-F217-EB0834B06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74" y="643467"/>
            <a:ext cx="932065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038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AEC6-C813-0873-BAED-A5631CBE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BUILDROOT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1CDC3-3277-4058-BB27-A6015EEC4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2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2AFC43-5889-93F2-972C-DBB38393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Patches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B645F8-0E59-23BB-1860-34885F75A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2023.08.02</a:t>
            </a:r>
          </a:p>
          <a:p>
            <a:r>
              <a:rPr lang="en-US" dirty="0"/>
              <a:t>1643 Patches</a:t>
            </a:r>
          </a:p>
          <a:p>
            <a:pPr lvl="1"/>
            <a:r>
              <a:rPr lang="en-US" dirty="0"/>
              <a:t>35 with Upstream-Status set</a:t>
            </a:r>
          </a:p>
          <a:p>
            <a:pPr lvl="1"/>
            <a:r>
              <a:rPr lang="en-US" dirty="0"/>
              <a:t>2 with CVE</a:t>
            </a:r>
          </a:p>
        </p:txBody>
      </p:sp>
    </p:spTree>
    <p:extLst>
      <p:ext uri="{BB962C8B-B14F-4D97-AF65-F5344CB8AC3E}">
        <p14:creationId xmlns:p14="http://schemas.microsoft.com/office/powerpoint/2010/main" val="6094609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A88AF47D-5D3A-4DFF-8DE3-2107A88E976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59722190"/>
                  </p:ext>
                </p:extLst>
              </p:nvPr>
            </p:nvGraphicFramePr>
            <p:xfrm>
              <a:off x="643467" y="643467"/>
              <a:ext cx="10905066" cy="55710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A88AF47D-5D3A-4DFF-8DE3-2107A88E976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467" y="643467"/>
                <a:ext cx="10905066" cy="55710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39997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40AB3FA-4CBF-4E15-BD44-1CE90ED4D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662107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5677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90C28A-2A14-BA83-C2CA-F8ACE538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Fedora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2109F-0E57-F9A2-53A8-C0A183B6F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30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C20E-0F34-B74D-17FE-E4F381AC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04796-53DE-7D9D-27C2-EFD038A68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 36</a:t>
            </a:r>
          </a:p>
          <a:p>
            <a:r>
              <a:rPr lang="en-US" dirty="0"/>
              <a:t>17618 patches</a:t>
            </a:r>
          </a:p>
          <a:p>
            <a:pPr lvl="1"/>
            <a:r>
              <a:rPr lang="en-US" dirty="0"/>
              <a:t>13 CVEs</a:t>
            </a:r>
          </a:p>
          <a:p>
            <a:pPr lvl="1"/>
            <a:r>
              <a:rPr lang="en-US" dirty="0"/>
              <a:t>2 Upstream-Status</a:t>
            </a:r>
          </a:p>
        </p:txBody>
      </p:sp>
    </p:spTree>
    <p:extLst>
      <p:ext uri="{BB962C8B-B14F-4D97-AF65-F5344CB8AC3E}">
        <p14:creationId xmlns:p14="http://schemas.microsoft.com/office/powerpoint/2010/main" val="720950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0D120-4BF1-37F3-E551-4B4325B7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can commonly fix to track this issue: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3669B-472D-E7EC-ACF9-5B8A09672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 to using patches that are generated via `git format-patch` or similar so that we have an actual date to see how old these things are; better yet use git</a:t>
            </a:r>
          </a:p>
          <a:p>
            <a:r>
              <a:rPr lang="en-US" dirty="0"/>
              <a:t>Add an Upstream-Status field (or similar) to know if the patches in question should be </a:t>
            </a:r>
            <a:r>
              <a:rPr lang="en-US" dirty="0" err="1"/>
              <a:t>upstreamed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0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E2944-67E1-EE36-A0D1-ED27EB31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US" sz="5200"/>
              <a:t>What should we do with a patch?</a:t>
            </a:r>
          </a:p>
        </p:txBody>
      </p:sp>
      <p:pic>
        <p:nvPicPr>
          <p:cNvPr id="6" name="Graphic 5" descr="Help">
            <a:extLst>
              <a:ext uri="{FF2B5EF4-FFF2-40B4-BE49-F238E27FC236}">
                <a16:creationId xmlns:a16="http://schemas.microsoft.com/office/drawing/2014/main" id="{CB306654-EF71-9749-DEE9-8EB4FA07F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9322" y="1845426"/>
            <a:ext cx="4450303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8A7B3-A45D-CD5C-BACC-2237158B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Stretch 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8A54-6158-FDA8-53C1-3E0951BDE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allow patches in that have been submitted, perhaps even accepted</a:t>
            </a:r>
          </a:p>
        </p:txBody>
      </p:sp>
    </p:spTree>
    <p:extLst>
      <p:ext uri="{BB962C8B-B14F-4D97-AF65-F5344CB8AC3E}">
        <p14:creationId xmlns:p14="http://schemas.microsoft.com/office/powerpoint/2010/main" val="29688166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F99680-ECC4-F6CA-B545-E83404BCA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8B1E0C5-4655-C586-D1FF-B70438A02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95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8D54-9CD3-4086-E275-73C67624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</a:t>
            </a:r>
            <a:r>
              <a:rPr lang="en-US" baseline="0" dirty="0"/>
              <a:t> YP doing better than others and what can we learn/improve 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1F822-89D6-44C7-F1B1-5ABD055B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4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2FAEC-2F27-76AB-FA28-3523CD9D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upstreaming process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2A437FA-718D-B443-E008-C4CF9D059A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793967"/>
              </p:ext>
            </p:extLst>
          </p:nvPr>
        </p:nvGraphicFramePr>
        <p:xfrm>
          <a:off x="1018673" y="1948268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51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DAB1-D01A-35EF-01E2-17D2600C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use only upstream?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A03C-A35A-48B1-B526-ADAFC1F4F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delta between upstream release and distro release</a:t>
            </a:r>
          </a:p>
          <a:p>
            <a:r>
              <a:rPr lang="en-US" dirty="0"/>
              <a:t>Upstream won’t take it</a:t>
            </a:r>
          </a:p>
          <a:p>
            <a:pPr lvl="1"/>
            <a:r>
              <a:rPr lang="en-US" dirty="0"/>
              <a:t>Unique to build environment</a:t>
            </a:r>
          </a:p>
          <a:p>
            <a:pPr lvl="1"/>
            <a:r>
              <a:rPr lang="en-US" dirty="0"/>
              <a:t>Feature/Fix isn’t fully “baked” </a:t>
            </a:r>
          </a:p>
          <a:p>
            <a:pPr lvl="1"/>
            <a:r>
              <a:rPr lang="en-US" dirty="0"/>
              <a:t>Upstream is dead/no maintainer/unresponsive</a:t>
            </a:r>
          </a:p>
        </p:txBody>
      </p:sp>
    </p:spTree>
    <p:extLst>
      <p:ext uri="{BB962C8B-B14F-4D97-AF65-F5344CB8AC3E}">
        <p14:creationId xmlns:p14="http://schemas.microsoft.com/office/powerpoint/2010/main" val="287389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174D-8654-32E3-5786-B25F238A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we must keep patches in our distro tree?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22093-0403-D554-5859-DFC0650E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Sure, but the </a:t>
            </a:r>
            <a:r>
              <a:rPr lang="en-US" dirty="0" err="1"/>
              <a:t>upstreamed</a:t>
            </a:r>
            <a:r>
              <a:rPr lang="en-US" dirty="0"/>
              <a:t> versions will make it so eventually can run only "just upstream"</a:t>
            </a:r>
          </a:p>
        </p:txBody>
      </p:sp>
    </p:spTree>
    <p:extLst>
      <p:ext uri="{BB962C8B-B14F-4D97-AF65-F5344CB8AC3E}">
        <p14:creationId xmlns:p14="http://schemas.microsoft.com/office/powerpoint/2010/main" val="348786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BCA8-A130-7D9E-EC0F-DF38C4C19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Drive-by (Drive thru)</a:t>
            </a:r>
            <a:r>
              <a:rPr lang="en-US" baseline="0" dirty="0"/>
              <a:t> patches in distro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20A94-BD2E-FA12-9C6A-46F9A8005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Patches that are created for the distro and not submitted for inclusion upstream</a:t>
            </a:r>
          </a:p>
          <a:p>
            <a:endParaRPr lang="en-US" dirty="0"/>
          </a:p>
          <a:p>
            <a:r>
              <a:rPr lang="en-US" dirty="0"/>
              <a:t>These are the problem!</a:t>
            </a:r>
          </a:p>
          <a:p>
            <a:r>
              <a:rPr lang="en-US" dirty="0"/>
              <a:t>Whose problem are these patches?  The patch submitter or the distro package maintainer</a:t>
            </a:r>
          </a:p>
          <a:p>
            <a:r>
              <a:rPr lang="en-US" dirty="0"/>
              <a:t>Will the upstream project ever even know there is a problem?</a:t>
            </a:r>
          </a:p>
        </p:txBody>
      </p:sp>
    </p:spTree>
    <p:extLst>
      <p:ext uri="{BB962C8B-B14F-4D97-AF65-F5344CB8AC3E}">
        <p14:creationId xmlns:p14="http://schemas.microsoft.com/office/powerpoint/2010/main" val="250508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LPC2023_slides2</Template>
  <TotalTime>3413</TotalTime>
  <Words>481</Words>
  <Application>Microsoft Office PowerPoint</Application>
  <PresentationFormat>Widescreen</PresentationFormat>
  <Paragraphs>94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How big of a problem are Un-upstreamed patches?</vt:lpstr>
      <vt:lpstr>The Upstream Project</vt:lpstr>
      <vt:lpstr>What are patches?</vt:lpstr>
      <vt:lpstr>Why do we need patches?</vt:lpstr>
      <vt:lpstr>What should we do with a patch?</vt:lpstr>
      <vt:lpstr>The upstreaming process</vt:lpstr>
      <vt:lpstr>Why not use only upstream?</vt:lpstr>
      <vt:lpstr>So, we must keep patches in our distro tree?</vt:lpstr>
      <vt:lpstr>Drive-by (Drive thru) patches in distro</vt:lpstr>
      <vt:lpstr>Problems of not using only upstream</vt:lpstr>
      <vt:lpstr>All of this is theoretical, right?  Is this actually a problem?</vt:lpstr>
      <vt:lpstr>Story of why I went down this path?</vt:lpstr>
      <vt:lpstr>So, we have patches living in our trees forever?  This cannot be true...</vt:lpstr>
      <vt:lpstr>YOCTO</vt:lpstr>
      <vt:lpstr>Types of Patches</vt:lpstr>
      <vt:lpstr>Upstream-Status?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BUILDROOT</vt:lpstr>
      <vt:lpstr>Types of Patches</vt:lpstr>
      <vt:lpstr>PowerPoint Presentation</vt:lpstr>
      <vt:lpstr>PowerPoint Presentation</vt:lpstr>
      <vt:lpstr>Fedora</vt:lpstr>
      <vt:lpstr>Types of Patches</vt:lpstr>
      <vt:lpstr>Things we can commonly fix to track this issue:</vt:lpstr>
      <vt:lpstr>Stretch goals:</vt:lpstr>
      <vt:lpstr>Questions?</vt:lpstr>
      <vt:lpstr>What is YP doing better than others and what can we learn/improve 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big of a problem are Un-upstreamed patches?</dc:title>
  <dc:creator>Jon Mason</dc:creator>
  <cp:lastModifiedBy>Jon Mason</cp:lastModifiedBy>
  <cp:revision>12</cp:revision>
  <dcterms:created xsi:type="dcterms:W3CDTF">2023-11-09T15:20:56Z</dcterms:created>
  <dcterms:modified xsi:type="dcterms:W3CDTF">2023-11-14T15:03:25Z</dcterms:modified>
</cp:coreProperties>
</file>