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Bowl of salad with fried rice, boiled eggs, and chopsticks"/>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25" name="Bowl with salmon cakes, salad, and hummus "/>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26" name="Bowl of pappardelle pasta with parsley butter, roasted hazelnuts, and shaved parmesan chees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bowl of salad with fried rice, boiled eggs, and chopsticks"/>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ummus"/>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Bowl of pappardelle pasta with parsley butter, roasted hazelnuts, and shaved parmesan cheese"/>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1" name="Image" descr="Image"/>
          <p:cNvPicPr>
            <a:picLocks noChangeAspect="1"/>
          </p:cNvPicPr>
          <p:nvPr>
            <p:ph type="pic" idx="21"/>
          </p:nvPr>
        </p:nvPicPr>
        <p:blipFill>
          <a:blip r:embed="rId2">
            <a:extLst/>
          </a:blip>
          <a:srcRect l="0" t="0" r="0" b="0"/>
          <a:stretch>
            <a:fillRect/>
          </a:stretch>
        </p:blipFill>
        <p:spPr>
          <a:xfrm>
            <a:off x="0" y="0"/>
            <a:ext cx="24384000" cy="13716000"/>
          </a:xfrm>
          <a:prstGeom prst="rect">
            <a:avLst/>
          </a:prstGeom>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3" name="Image" descr="Image"/>
          <p:cNvPicPr>
            <a:picLocks noChangeAspect="1"/>
          </p:cNvPicPr>
          <p:nvPr/>
        </p:nvPicPr>
        <p:blipFill>
          <a:blip r:embed="rId2">
            <a:extLst/>
          </a:blip>
          <a:stretch>
            <a:fillRect/>
          </a:stretch>
        </p:blipFill>
        <p:spPr>
          <a:xfrm>
            <a:off x="0" y="0"/>
            <a:ext cx="24384000" cy="13716000"/>
          </a:xfrm>
          <a:prstGeom prst="rect">
            <a:avLst/>
          </a:prstGeom>
          <a:ln w="12700">
            <a:miter lim="400000"/>
          </a:ln>
        </p:spPr>
      </p:pic>
      <p:sp>
        <p:nvSpPr>
          <p:cNvPr id="154" name="Slide Title"/>
          <p:cNvSpPr txBox="1"/>
          <p:nvPr>
            <p:ph type="title"/>
          </p:nvPr>
        </p:nvSpPr>
        <p:spPr>
          <a:xfrm>
            <a:off x="7087" y="5492518"/>
            <a:ext cx="24369825" cy="1843714"/>
          </a:xfrm>
          <a:prstGeom prst="rect">
            <a:avLst/>
          </a:prstGeom>
        </p:spPr>
        <p:txBody>
          <a:bodyPr/>
          <a:lstStyle>
            <a:lvl1pPr algn="ctr">
              <a:defRPr b="0" spc="0" sz="10000">
                <a:solidFill>
                  <a:srgbClr val="ABAB51"/>
                </a:solidFill>
                <a:latin typeface="Dosis Regular Medium"/>
                <a:ea typeface="Dosis Regular Medium"/>
                <a:cs typeface="Dosis Regular Medium"/>
                <a:sym typeface="Dosis Regular Medium"/>
              </a:defRPr>
            </a:lvl1pPr>
          </a:lstStyle>
          <a:p>
            <a:pPr/>
            <a:r>
              <a:t>Slide Title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6" name="Image" descr="Image"/>
          <p:cNvPicPr>
            <a:picLocks noChangeAspect="1"/>
          </p:cNvPicPr>
          <p:nvPr/>
        </p:nvPicPr>
        <p:blipFill>
          <a:blip r:embed="rId2">
            <a:extLst/>
          </a:blip>
          <a:stretch>
            <a:fillRect/>
          </a:stretch>
        </p:blipFill>
        <p:spPr>
          <a:xfrm>
            <a:off x="0" y="0"/>
            <a:ext cx="24384000" cy="13716000"/>
          </a:xfrm>
          <a:prstGeom prst="rect">
            <a:avLst/>
          </a:prstGeom>
          <a:ln w="12700">
            <a:miter lim="400000"/>
          </a:ln>
        </p:spPr>
      </p:pic>
      <p:sp>
        <p:nvSpPr>
          <p:cNvPr id="157" name="LPC 2023 - Overview…"/>
          <p:cNvSpPr txBox="1"/>
          <p:nvPr/>
        </p:nvSpPr>
        <p:spPr>
          <a:xfrm>
            <a:off x="4099041" y="3455581"/>
            <a:ext cx="8778090" cy="69826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ts val="3200"/>
              </a:lnSpc>
              <a:defRPr sz="2800">
                <a:solidFill>
                  <a:srgbClr val="BFA269"/>
                </a:solidFill>
                <a:latin typeface="Dosis Regular Medium"/>
                <a:ea typeface="Dosis Regular Medium"/>
                <a:cs typeface="Dosis Regular Medium"/>
                <a:sym typeface="Dosis Regular Medium"/>
              </a:defRPr>
            </a:pPr>
            <a:r>
              <a:t>LPC 2023 - Overview</a:t>
            </a:r>
          </a:p>
          <a:p>
            <a:pPr algn="l">
              <a:lnSpc>
                <a:spcPts val="3200"/>
              </a:lnSpc>
              <a:defRPr sz="2600">
                <a:solidFill>
                  <a:srgbClr val="407700"/>
                </a:solidFill>
                <a:latin typeface="Dosis Regular Medium"/>
                <a:ea typeface="Dosis Regular Medium"/>
                <a:cs typeface="Dosis Regular Medium"/>
                <a:sym typeface="Dosis Regular Medium"/>
              </a:defRPr>
            </a:pPr>
          </a:p>
          <a:p>
            <a:pPr algn="l">
              <a:lnSpc>
                <a:spcPts val="3200"/>
              </a:lnSpc>
              <a:defRPr sz="2200">
                <a:solidFill>
                  <a:srgbClr val="000000"/>
                </a:solidFill>
                <a:latin typeface="Dosis Regular SemiBold"/>
                <a:ea typeface="Dosis Regular SemiBold"/>
                <a:cs typeface="Dosis Regular SemiBold"/>
                <a:sym typeface="Dosis Regular SemiBold"/>
              </a:defRPr>
            </a:pPr>
            <a:r>
              <a:t>Conference Details</a:t>
            </a:r>
          </a:p>
          <a:p>
            <a:pPr algn="l">
              <a:defRPr>
                <a:solidFill>
                  <a:srgbClr val="407700"/>
                </a:solidFill>
                <a:latin typeface="Dosis Regular Medium"/>
                <a:ea typeface="Dosis Regular Medium"/>
                <a:cs typeface="Dosis Regular Medium"/>
                <a:sym typeface="Dosis Regular Medium"/>
              </a:defRPr>
            </a:pPr>
          </a:p>
          <a:p>
            <a:pPr algn="l">
              <a:lnSpc>
                <a:spcPts val="3200"/>
              </a:lnSpc>
              <a:defRPr sz="2200">
                <a:solidFill>
                  <a:srgbClr val="000000"/>
                </a:solidFill>
                <a:latin typeface="Dosis Regular Light"/>
                <a:ea typeface="Dosis Regular Light"/>
                <a:cs typeface="Dosis Regular Light"/>
                <a:sym typeface="Dosis Regular Light"/>
              </a:defRPr>
            </a:pPr>
            <a:r>
              <a:t>The Linux Plumbers Conference is the premier event for developers working at all levels of the plumbing layer and beyond.</a:t>
            </a:r>
          </a:p>
          <a:p>
            <a:pPr algn="l">
              <a:lnSpc>
                <a:spcPts val="3200"/>
              </a:lnSpc>
              <a:defRPr sz="2200">
                <a:solidFill>
                  <a:srgbClr val="000000"/>
                </a:solidFill>
                <a:latin typeface="Dosis Regular Light"/>
                <a:ea typeface="Dosis Regular Light"/>
                <a:cs typeface="Dosis Regular Light"/>
                <a:sym typeface="Dosis Regular Light"/>
              </a:defRPr>
            </a:pPr>
          </a:p>
          <a:p>
            <a:pPr algn="l">
              <a:lnSpc>
                <a:spcPts val="3200"/>
              </a:lnSpc>
              <a:defRPr sz="2200">
                <a:solidFill>
                  <a:srgbClr val="000000"/>
                </a:solidFill>
                <a:latin typeface="Dosis Regular Light"/>
                <a:ea typeface="Dosis Regular Light"/>
                <a:cs typeface="Dosis Regular Light"/>
                <a:sym typeface="Dosis Regular Light"/>
              </a:defRPr>
            </a:pPr>
            <a:r>
              <a:t>Taking place on Monday 13th, Tuesday 14th and Wednesday 15th of November, this year we will be both in person and remote (hybrid).  However to minimize technical issues, we'd appreciate most of the content presenters being in-person.</a:t>
            </a:r>
          </a:p>
          <a:p>
            <a:pPr algn="l">
              <a:lnSpc>
                <a:spcPts val="3200"/>
              </a:lnSpc>
              <a:defRPr sz="2200">
                <a:solidFill>
                  <a:srgbClr val="000000"/>
                </a:solidFill>
                <a:latin typeface="Dosis Regular Light"/>
                <a:ea typeface="Dosis Regular Light"/>
                <a:cs typeface="Dosis Regular Light"/>
                <a:sym typeface="Dosis Regular Light"/>
              </a:defRPr>
            </a:pPr>
          </a:p>
          <a:p>
            <a:pPr algn="l">
              <a:lnSpc>
                <a:spcPts val="3200"/>
              </a:lnSpc>
              <a:defRPr sz="2200">
                <a:solidFill>
                  <a:srgbClr val="000000"/>
                </a:solidFill>
                <a:latin typeface="Dosis Regular Light"/>
                <a:ea typeface="Dosis Regular Light"/>
                <a:cs typeface="Dosis Regular Light"/>
                <a:sym typeface="Dosis Regular Light"/>
              </a:defRPr>
            </a:pPr>
            <a:r>
              <a:t>The in-person venue is the Omni Richmond Hotel, Richmond, VA. </a:t>
            </a:r>
          </a:p>
          <a:p>
            <a:pPr algn="l">
              <a:lnSpc>
                <a:spcPts val="3200"/>
              </a:lnSpc>
              <a:defRPr sz="2200">
                <a:solidFill>
                  <a:srgbClr val="000000"/>
                </a:solidFill>
                <a:latin typeface="Dosis Regular Light"/>
                <a:ea typeface="Dosis Regular Light"/>
                <a:cs typeface="Dosis Regular Light"/>
                <a:sym typeface="Dosis Regular Light"/>
              </a:defRPr>
            </a:pPr>
          </a:p>
          <a:p>
            <a:pPr algn="l">
              <a:lnSpc>
                <a:spcPts val="3200"/>
              </a:lnSpc>
              <a:defRPr sz="2200">
                <a:solidFill>
                  <a:srgbClr val="000000"/>
                </a:solidFill>
                <a:latin typeface="Dosis Regular Light"/>
                <a:ea typeface="Dosis Regular Light"/>
                <a:cs typeface="Dosis Regular Light"/>
                <a:sym typeface="Dosis Regular Light"/>
              </a:defRPr>
            </a:pPr>
            <a:r>
              <a:t>100 S 12th St, Richmond, VA 23219, United States</a:t>
            </a:r>
          </a:p>
          <a:p>
            <a:pPr algn="l">
              <a:lnSpc>
                <a:spcPts val="3200"/>
              </a:lnSpc>
              <a:defRPr sz="2200">
                <a:solidFill>
                  <a:srgbClr val="000000"/>
                </a:solidFill>
                <a:latin typeface="Dosis Regular Light"/>
                <a:ea typeface="Dosis Regular Light"/>
                <a:cs typeface="Dosis Regular Light"/>
                <a:sym typeface="Dosis Regular Light"/>
              </a:defRPr>
            </a:pPr>
          </a:p>
          <a:p>
            <a:pPr algn="l">
              <a:lnSpc>
                <a:spcPts val="3200"/>
              </a:lnSpc>
              <a:defRPr sz="2200">
                <a:solidFill>
                  <a:srgbClr val="000000"/>
                </a:solidFill>
                <a:latin typeface="Dosis Regular Light"/>
                <a:ea typeface="Dosis Regular Light"/>
                <a:cs typeface="Dosis Regular Light"/>
                <a:sym typeface="Dosis Regular Light"/>
              </a:defRPr>
            </a:pPr>
            <a:r>
              <a:t>Unless specified otherwise, the conference information will be shared in Eastern Standard Time (EST, UTC-05:00, America/EST timezone).</a:t>
            </a:r>
          </a:p>
        </p:txBody>
      </p:sp>
      <p:sp>
        <p:nvSpPr>
          <p:cNvPr id="158" name="Sponsorship opportunities…"/>
          <p:cNvSpPr txBox="1"/>
          <p:nvPr/>
        </p:nvSpPr>
        <p:spPr>
          <a:xfrm>
            <a:off x="13751041" y="3500030"/>
            <a:ext cx="8778090" cy="45569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ts val="3200"/>
              </a:lnSpc>
              <a:defRPr sz="2800">
                <a:solidFill>
                  <a:srgbClr val="000000"/>
                </a:solidFill>
                <a:latin typeface="Dosis Regular Light"/>
                <a:ea typeface="Dosis Regular Light"/>
                <a:cs typeface="Dosis Regular Light"/>
                <a:sym typeface="Dosis Regular Light"/>
              </a:defRPr>
            </a:pPr>
          </a:p>
          <a:p>
            <a:pPr algn="l">
              <a:lnSpc>
                <a:spcPts val="3200"/>
              </a:lnSpc>
              <a:defRPr sz="2800">
                <a:solidFill>
                  <a:srgbClr val="000000"/>
                </a:solidFill>
                <a:latin typeface="Dosis Regular Light"/>
                <a:ea typeface="Dosis Regular Light"/>
                <a:cs typeface="Dosis Regular Light"/>
                <a:sym typeface="Dosis Regular Light"/>
              </a:defRPr>
            </a:pPr>
          </a:p>
          <a:p>
            <a:pPr algn="l">
              <a:lnSpc>
                <a:spcPts val="3200"/>
              </a:lnSpc>
              <a:defRPr sz="2200">
                <a:solidFill>
                  <a:srgbClr val="000000"/>
                </a:solidFill>
                <a:latin typeface="Dosis Regular SemiBold"/>
                <a:ea typeface="Dosis Regular SemiBold"/>
                <a:cs typeface="Dosis Regular SemiBold"/>
                <a:sym typeface="Dosis Regular SemiBold"/>
              </a:defRPr>
            </a:pPr>
            <a:r>
              <a:t>Sponsorship opportunities</a:t>
            </a:r>
          </a:p>
          <a:p>
            <a:pPr algn="l">
              <a:lnSpc>
                <a:spcPts val="3200"/>
              </a:lnSpc>
              <a:defRPr sz="2800">
                <a:solidFill>
                  <a:srgbClr val="000000"/>
                </a:solidFill>
                <a:latin typeface="Dosis Regular Light"/>
                <a:ea typeface="Dosis Regular Light"/>
                <a:cs typeface="Dosis Regular Light"/>
                <a:sym typeface="Dosis Regular Light"/>
              </a:defRPr>
            </a:pPr>
          </a:p>
          <a:p>
            <a:pPr algn="l">
              <a:lnSpc>
                <a:spcPts val="3200"/>
              </a:lnSpc>
              <a:defRPr sz="2200">
                <a:solidFill>
                  <a:srgbClr val="000000"/>
                </a:solidFill>
                <a:latin typeface="Dosis Regular Light"/>
                <a:ea typeface="Dosis Regular Light"/>
                <a:cs typeface="Dosis Regular Light"/>
                <a:sym typeface="Dosis Regular Light"/>
              </a:defRPr>
            </a:pPr>
            <a:r>
              <a:t>Linux Plumbers Conference would not be possible without our sponsors. Many thanks to all the great organizations that have supported Linux Plumbers Conference over the years.</a:t>
            </a:r>
          </a:p>
          <a:p>
            <a:pPr algn="l">
              <a:lnSpc>
                <a:spcPts val="3200"/>
              </a:lnSpc>
              <a:defRPr sz="2200">
                <a:solidFill>
                  <a:srgbClr val="000000"/>
                </a:solidFill>
                <a:latin typeface="Dosis Regular Light"/>
                <a:ea typeface="Dosis Regular Light"/>
                <a:cs typeface="Dosis Regular Light"/>
                <a:sym typeface="Dosis Regular Light"/>
              </a:defRPr>
            </a:pPr>
          </a:p>
          <a:p>
            <a:pPr algn="l">
              <a:lnSpc>
                <a:spcPts val="3200"/>
              </a:lnSpc>
              <a:defRPr sz="2200">
                <a:solidFill>
                  <a:srgbClr val="000000"/>
                </a:solidFill>
                <a:latin typeface="Dosis Regular Light"/>
                <a:ea typeface="Dosis Regular Light"/>
                <a:cs typeface="Dosis Regular Light"/>
                <a:sym typeface="Dosis Regular Light"/>
              </a:defRPr>
            </a:pPr>
            <a:r>
              <a:t>New sponsorship opportunities are available for 2023! We hope that your organization will consider joining our growing list of amazing sponsors this year. </a:t>
            </a:r>
          </a:p>
          <a:p>
            <a:pPr algn="l">
              <a:lnSpc>
                <a:spcPts val="3200"/>
              </a:lnSpc>
              <a:defRPr sz="2200">
                <a:solidFill>
                  <a:srgbClr val="000000"/>
                </a:solidFill>
                <a:latin typeface="Dosis Regular Light"/>
                <a:ea typeface="Dosis Regular Light"/>
                <a:cs typeface="Dosis Regular Light"/>
                <a:sym typeface="Dosis Regular Light"/>
              </a:defRPr>
            </a:pPr>
            <a:r>
              <a:t>Find out more here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0" name="Image" descr="Image"/>
          <p:cNvPicPr>
            <a:picLocks noChangeAspect="1"/>
          </p:cNvPicPr>
          <p:nvPr/>
        </p:nvPicPr>
        <p:blipFill>
          <a:blip r:embed="rId2">
            <a:extLst/>
          </a:blip>
          <a:stretch>
            <a:fillRect/>
          </a:stretch>
        </p:blipFill>
        <p:spPr>
          <a:xfrm>
            <a:off x="0" y="0"/>
            <a:ext cx="24384000" cy="13716000"/>
          </a:xfrm>
          <a:prstGeom prst="rect">
            <a:avLst/>
          </a:prstGeom>
          <a:ln w="12700">
            <a:miter lim="400000"/>
          </a:ln>
        </p:spPr>
      </p:pic>
      <p:sp>
        <p:nvSpPr>
          <p:cNvPr id="161" name="LPC 2022 - Overview…"/>
          <p:cNvSpPr txBox="1"/>
          <p:nvPr/>
        </p:nvSpPr>
        <p:spPr>
          <a:xfrm>
            <a:off x="8531341" y="2776131"/>
            <a:ext cx="14066924" cy="902733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ts val="3200"/>
              </a:lnSpc>
              <a:defRPr sz="2600">
                <a:solidFill>
                  <a:srgbClr val="BFA269"/>
                </a:solidFill>
                <a:latin typeface="Dosis Regular Medium"/>
                <a:ea typeface="Dosis Regular Medium"/>
                <a:cs typeface="Dosis Regular Medium"/>
                <a:sym typeface="Dosis Regular Medium"/>
              </a:defRPr>
            </a:pPr>
            <a:r>
              <a:t>LPC 2022 - Overview</a:t>
            </a:r>
          </a:p>
          <a:p>
            <a:pPr algn="l">
              <a:lnSpc>
                <a:spcPts val="3200"/>
              </a:lnSpc>
              <a:defRPr sz="1800">
                <a:latin typeface="Dosis Regular Medium"/>
                <a:ea typeface="Dosis Regular Medium"/>
                <a:cs typeface="Dosis Regular Medium"/>
                <a:sym typeface="Dosis Regular Medium"/>
              </a:defRPr>
            </a:pPr>
          </a:p>
          <a:p>
            <a:pPr algn="l">
              <a:lnSpc>
                <a:spcPts val="3200"/>
              </a:lnSpc>
              <a:defRPr sz="2200">
                <a:latin typeface="Dosis Regular Bold"/>
                <a:ea typeface="Dosis Regular Bold"/>
                <a:cs typeface="Dosis Regular Bold"/>
                <a:sym typeface="Dosis Regular Bold"/>
              </a:defRPr>
            </a:pPr>
            <a:r>
              <a:t>Conference Details</a:t>
            </a:r>
          </a:p>
          <a:p>
            <a:pPr algn="l">
              <a:lnSpc>
                <a:spcPts val="3200"/>
              </a:lnSpc>
              <a:defRPr sz="2000">
                <a:latin typeface="Dosis Regular Medium"/>
                <a:ea typeface="Dosis Regular Medium"/>
                <a:cs typeface="Dosis Regular Medium"/>
                <a:sym typeface="Dosis Regular Medium"/>
              </a:defRPr>
            </a:pPr>
          </a:p>
          <a:p>
            <a:pPr algn="l">
              <a:lnSpc>
                <a:spcPts val="3200"/>
              </a:lnSpc>
              <a:defRPr sz="2200">
                <a:latin typeface="Dosis Regular Medium"/>
                <a:ea typeface="Dosis Regular Medium"/>
                <a:cs typeface="Dosis Regular Medium"/>
                <a:sym typeface="Dosis Regular Medium"/>
              </a:defRPr>
            </a:pPr>
            <a:r>
              <a:t>The Linux Plumbers Conference is the premier event for developers working at all levels of the plumbing layer and beyond.</a:t>
            </a:r>
          </a:p>
          <a:p>
            <a:pPr algn="l">
              <a:lnSpc>
                <a:spcPts val="3200"/>
              </a:lnSpc>
              <a:defRPr sz="2200">
                <a:latin typeface="Dosis Regular Medium"/>
                <a:ea typeface="Dosis Regular Medium"/>
                <a:cs typeface="Dosis Regular Medium"/>
                <a:sym typeface="Dosis Regular Medium"/>
              </a:defRPr>
            </a:pPr>
          </a:p>
          <a:p>
            <a:pPr algn="l">
              <a:lnSpc>
                <a:spcPts val="3200"/>
              </a:lnSpc>
              <a:defRPr sz="2200">
                <a:latin typeface="Dosis Regular Medium"/>
                <a:ea typeface="Dosis Regular Medium"/>
                <a:cs typeface="Dosis Regular Medium"/>
                <a:sym typeface="Dosis Regular Medium"/>
              </a:defRPr>
            </a:pPr>
            <a:r>
              <a:t>Taking place on Monday 12th, Tuesday 13th and Wednesday 14th of September, this year we will be both in person and remote (hybrid).  However to minimize technical issues, we'd appreciate most of the content presenters being in-person.</a:t>
            </a:r>
          </a:p>
          <a:p>
            <a:pPr algn="l">
              <a:lnSpc>
                <a:spcPts val="3200"/>
              </a:lnSpc>
              <a:defRPr sz="2200">
                <a:latin typeface="Dosis Regular Medium"/>
                <a:ea typeface="Dosis Regular Medium"/>
                <a:cs typeface="Dosis Regular Medium"/>
                <a:sym typeface="Dosis Regular Medium"/>
              </a:defRPr>
            </a:pPr>
          </a:p>
          <a:p>
            <a:pPr algn="l">
              <a:lnSpc>
                <a:spcPts val="3200"/>
              </a:lnSpc>
              <a:defRPr sz="2200">
                <a:latin typeface="Dosis Regular Medium"/>
                <a:ea typeface="Dosis Regular Medium"/>
                <a:cs typeface="Dosis Regular Medium"/>
                <a:sym typeface="Dosis Regular Medium"/>
              </a:defRPr>
            </a:pPr>
            <a:r>
              <a:t>The in-person venue is the Clayton Hotel on Burlington Road, Dublin. </a:t>
            </a:r>
          </a:p>
          <a:p>
            <a:pPr algn="l">
              <a:lnSpc>
                <a:spcPts val="3200"/>
              </a:lnSpc>
              <a:defRPr sz="2200">
                <a:latin typeface="Dosis Regular Medium"/>
                <a:ea typeface="Dosis Regular Medium"/>
                <a:cs typeface="Dosis Regular Medium"/>
                <a:sym typeface="Dosis Regular Medium"/>
              </a:defRPr>
            </a:pPr>
          </a:p>
          <a:p>
            <a:pPr algn="l">
              <a:lnSpc>
                <a:spcPts val="3200"/>
              </a:lnSpc>
              <a:defRPr sz="2200">
                <a:latin typeface="Dosis Regular Medium"/>
                <a:ea typeface="Dosis Regular Medium"/>
                <a:cs typeface="Dosis Regular Medium"/>
                <a:sym typeface="Dosis Regular Medium"/>
              </a:defRPr>
            </a:pPr>
            <a:r>
              <a:t>Clayton Hotel Burlington Road Leeson Street Upper, Dublin, D04 A318, Ireland nless specified otherwise.</a:t>
            </a:r>
          </a:p>
          <a:p>
            <a:pPr algn="l">
              <a:lnSpc>
                <a:spcPts val="3200"/>
              </a:lnSpc>
              <a:defRPr sz="2200">
                <a:latin typeface="Dosis Regular Medium"/>
                <a:ea typeface="Dosis Regular Medium"/>
                <a:cs typeface="Dosis Regular Medium"/>
                <a:sym typeface="Dosis Regular Medium"/>
              </a:defRPr>
            </a:pPr>
            <a:r>
              <a:t>The conference information will be shared in Irish Standard Time (IST, Europe/Dublin timezone). Clayton Hotel Leeson Street Upper, Dublin, D04 A318, Ireland nless specified otherwise Time. </a:t>
            </a:r>
          </a:p>
          <a:p>
            <a:pPr algn="l">
              <a:lnSpc>
                <a:spcPts val="3200"/>
              </a:lnSpc>
              <a:defRPr sz="2200">
                <a:latin typeface="Dosis Regular Medium"/>
                <a:ea typeface="Dosis Regular Medium"/>
                <a:cs typeface="Dosis Regular Medium"/>
                <a:sym typeface="Dosis Regular Medium"/>
              </a:defRPr>
            </a:pPr>
            <a:r>
              <a:t>The Linux Plumbers Conference is the premier event for developers working at all levels of the plumbing layer and beyond.</a:t>
            </a:r>
          </a:p>
          <a:p>
            <a:pPr algn="l">
              <a:lnSpc>
                <a:spcPts val="3200"/>
              </a:lnSpc>
              <a:defRPr sz="2200">
                <a:latin typeface="Dosis Regular Medium"/>
                <a:ea typeface="Dosis Regular Medium"/>
                <a:cs typeface="Dosis Regular Medium"/>
                <a:sym typeface="Dosis Regular Medium"/>
              </a:defRPr>
            </a:pPr>
          </a:p>
          <a:p>
            <a:pPr algn="l">
              <a:lnSpc>
                <a:spcPts val="3200"/>
              </a:lnSpc>
              <a:defRPr sz="2200">
                <a:latin typeface="Dosis Regular Medium"/>
                <a:ea typeface="Dosis Regular Medium"/>
                <a:cs typeface="Dosis Regular Medium"/>
                <a:sym typeface="Dosis Regular Medium"/>
              </a:defRPr>
            </a:pPr>
            <a:r>
              <a:t>Taking place on Monday 12th, Tuesday 13th and Wednesday 14th of September, this year we will be both in person and remote (hybrid).  However to minimize technical issues, we'd appreciate most of the content presenters being in-person. The in-person venue is the Clayton Hotel on Burlington Road, Dublin. </a:t>
            </a:r>
          </a:p>
          <a:p>
            <a:pPr algn="l">
              <a:lnSpc>
                <a:spcPts val="3200"/>
              </a:lnSpc>
              <a:defRPr sz="2200">
                <a:latin typeface="Dosis Regular Medium"/>
                <a:ea typeface="Dosis Regular Medium"/>
                <a:cs typeface="Dosis Regular Medium"/>
                <a:sym typeface="Dosis Regular Medium"/>
              </a:defRPr>
            </a:pPr>
            <a:r>
              <a:t>Clayton Hotel Burlington Road Leeson Street Upper, Dublin, D04 A318, Ireland nless specified otherwise, the conference information will be shared in Irish Standard UTC+01:00, Europe/Dublin timezone)..</a:t>
            </a:r>
          </a:p>
          <a:p>
            <a:pPr algn="l">
              <a:lnSpc>
                <a:spcPts val="3200"/>
              </a:lnSpc>
              <a:defRPr sz="2200">
                <a:latin typeface="Dosis Regular Medium"/>
                <a:ea typeface="Dosis Regular Medium"/>
                <a:cs typeface="Dosis Regular Medium"/>
                <a:sym typeface="Dosis Regular Medium"/>
              </a:defRPr>
            </a:pPr>
            <a:r>
              <a:t>Clayton Hotel Leeson Street Upper,..</a:t>
            </a:r>
          </a:p>
        </p:txBody>
      </p:sp>
      <p:sp>
        <p:nvSpPr>
          <p:cNvPr id="162" name="Conference Details…"/>
          <p:cNvSpPr txBox="1"/>
          <p:nvPr/>
        </p:nvSpPr>
        <p:spPr>
          <a:xfrm>
            <a:off x="3446526" y="9319171"/>
            <a:ext cx="3226170" cy="285005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lnSpc>
                <a:spcPct val="120000"/>
              </a:lnSpc>
              <a:defRPr sz="2200">
                <a:latin typeface="Dosis Regular Bold"/>
                <a:ea typeface="Dosis Regular Bold"/>
                <a:cs typeface="Dosis Regular Bold"/>
                <a:sym typeface="Dosis Regular Bold"/>
              </a:defRPr>
            </a:pPr>
            <a:r>
              <a:t>Conference Details</a:t>
            </a:r>
          </a:p>
          <a:p>
            <a:pPr algn="l">
              <a:lnSpc>
                <a:spcPts val="2400"/>
              </a:lnSpc>
              <a:defRPr sz="2000">
                <a:latin typeface="Quicksand Medium"/>
                <a:ea typeface="Quicksand Medium"/>
                <a:cs typeface="Quicksand Medium"/>
                <a:sym typeface="Quicksand Medium"/>
              </a:defRPr>
            </a:pPr>
          </a:p>
          <a:p>
            <a:pPr algn="l">
              <a:lnSpc>
                <a:spcPts val="3200"/>
              </a:lnSpc>
              <a:defRPr sz="2200">
                <a:latin typeface="Dosis Regular Medium"/>
                <a:ea typeface="Dosis Regular Medium"/>
                <a:cs typeface="Dosis Regular Medium"/>
                <a:sym typeface="Dosis Regular Medium"/>
              </a:defRPr>
            </a:pPr>
            <a:r>
              <a:t>The Linux Plumbers Conference is the premier event for developers working at all levels of the plumbing layer and beyond.</a:t>
            </a:r>
          </a:p>
        </p:txBody>
      </p:sp>
      <p:sp>
        <p:nvSpPr>
          <p:cNvPr id="163" name="Line"/>
          <p:cNvSpPr/>
          <p:nvPr/>
        </p:nvSpPr>
        <p:spPr>
          <a:xfrm flipV="1">
            <a:off x="7480300" y="7423328"/>
            <a:ext cx="0" cy="4824754"/>
          </a:xfrm>
          <a:prstGeom prst="line">
            <a:avLst/>
          </a:prstGeom>
          <a:ln w="38100">
            <a:solidFill>
              <a:srgbClr val="A9A9A9"/>
            </a:solidFill>
            <a:prstDash val="sysDot"/>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5" name="Image" descr="Image"/>
          <p:cNvPicPr>
            <a:picLocks noChangeAspect="1"/>
          </p:cNvPicPr>
          <p:nvPr/>
        </p:nvPicPr>
        <p:blipFill>
          <a:blip r:embed="rId2">
            <a:extLst/>
          </a:blip>
          <a:stretch>
            <a:fillRect/>
          </a:stretch>
        </p:blipFill>
        <p:spPr>
          <a:xfrm>
            <a:off x="0" y="0"/>
            <a:ext cx="24384000" cy="13716000"/>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