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2" r:id="rId4"/>
    <p:sldId id="263" r:id="rId5"/>
    <p:sldId id="265" r:id="rId6"/>
    <p:sldId id="264" r:id="rId7"/>
    <p:sldId id="266" r:id="rId8"/>
    <p:sldId id="267" r:id="rId9"/>
    <p:sldId id="268" r:id="rId10"/>
    <p:sldId id="269" r:id="rId11"/>
    <p:sldId id="272" r:id="rId12"/>
    <p:sldId id="270" r:id="rId13"/>
    <p:sldId id="274" r:id="rId14"/>
    <p:sldId id="271" r:id="rId15"/>
    <p:sldId id="273" r:id="rId16"/>
    <p:sldId id="259" r:id="rId17"/>
    <p:sldId id="260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C1B9EA-99C0-7EE6-EDDF-F5503B13B227}" v="68" dt="2023-11-13T02:48:21.072"/>
    <p1510:client id="{5D4BB895-506B-4076-9A80-B42481726AE6}" v="11" dt="2023-11-07T17:13:46.653"/>
    <p1510:client id="{B95C38F7-17A2-7E32-2B4A-7AA4823BC9E2}" v="315" dt="2023-11-12T23:40:31.87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9b9ffb5f38d02f5c64c55b110c4e0fb6527957b3192aa3044ef3a3f049068f21::" providerId="AD" clId="Web-{6A2DBB64-C9DE-AB81-4E2B-A7CDE3246DD7}"/>
    <pc:docChg chg="addSld delSld modSld sldOrd">
      <pc:chgData name="Guest User" userId="S::urn:spo:anon#9b9ffb5f38d02f5c64c55b110c4e0fb6527957b3192aa3044ef3a3f049068f21::" providerId="AD" clId="Web-{6A2DBB64-C9DE-AB81-4E2B-A7CDE3246DD7}" dt="2023-11-10T01:51:03.008" v="1769" actId="20577"/>
      <pc:docMkLst>
        <pc:docMk/>
      </pc:docMkLst>
      <pc:sldChg chg="modSp">
        <pc:chgData name="Guest User" userId="S::urn:spo:anon#9b9ffb5f38d02f5c64c55b110c4e0fb6527957b3192aa3044ef3a3f049068f21::" providerId="AD" clId="Web-{6A2DBB64-C9DE-AB81-4E2B-A7CDE3246DD7}" dt="2023-11-10T01:38:47.147" v="1561" actId="20577"/>
        <pc:sldMkLst>
          <pc:docMk/>
          <pc:sldMk cId="0" sldId="259"/>
        </pc:sldMkLst>
        <pc:spChg chg="mod">
          <ac:chgData name="Guest User" userId="S::urn:spo:anon#9b9ffb5f38d02f5c64c55b110c4e0fb6527957b3192aa3044ef3a3f049068f21::" providerId="AD" clId="Web-{6A2DBB64-C9DE-AB81-4E2B-A7CDE3246DD7}" dt="2023-11-10T01:38:47.147" v="1561" actId="20577"/>
          <ac:spMkLst>
            <pc:docMk/>
            <pc:sldMk cId="0" sldId="259"/>
            <ac:spMk id="161" creationId="{00000000-0000-0000-0000-000000000000}"/>
          </ac:spMkLst>
        </pc:spChg>
      </pc:sldChg>
      <pc:sldChg chg="modSp">
        <pc:chgData name="Guest User" userId="S::urn:spo:anon#9b9ffb5f38d02f5c64c55b110c4e0fb6527957b3192aa3044ef3a3f049068f21::" providerId="AD" clId="Web-{6A2DBB64-C9DE-AB81-4E2B-A7CDE3246DD7}" dt="2023-11-10T00:16:41.812" v="1053" actId="20577"/>
        <pc:sldMkLst>
          <pc:docMk/>
          <pc:sldMk cId="3050760221" sldId="262"/>
        </pc:sldMkLst>
        <pc:spChg chg="mod">
          <ac:chgData name="Guest User" userId="S::urn:spo:anon#9b9ffb5f38d02f5c64c55b110c4e0fb6527957b3192aa3044ef3a3f049068f21::" providerId="AD" clId="Web-{6A2DBB64-C9DE-AB81-4E2B-A7CDE3246DD7}" dt="2023-11-10T00:16:41.812" v="1053" actId="20577"/>
          <ac:spMkLst>
            <pc:docMk/>
            <pc:sldMk cId="3050760221" sldId="262"/>
            <ac:spMk id="4" creationId="{11E362ED-7D95-A496-EA7B-8C3A9359CEF6}"/>
          </ac:spMkLst>
        </pc:spChg>
      </pc:sldChg>
      <pc:sldChg chg="modSp">
        <pc:chgData name="Guest User" userId="S::urn:spo:anon#9b9ffb5f38d02f5c64c55b110c4e0fb6527957b3192aa3044ef3a3f049068f21::" providerId="AD" clId="Web-{6A2DBB64-C9DE-AB81-4E2B-A7CDE3246DD7}" dt="2023-11-10T01:38:21.006" v="1556" actId="20577"/>
        <pc:sldMkLst>
          <pc:docMk/>
          <pc:sldMk cId="2032218000" sldId="263"/>
        </pc:sldMkLst>
        <pc:spChg chg="mod">
          <ac:chgData name="Guest User" userId="S::urn:spo:anon#9b9ffb5f38d02f5c64c55b110c4e0fb6527957b3192aa3044ef3a3f049068f21::" providerId="AD" clId="Web-{6A2DBB64-C9DE-AB81-4E2B-A7CDE3246DD7}" dt="2023-11-10T01:38:21.006" v="1556" actId="20577"/>
          <ac:spMkLst>
            <pc:docMk/>
            <pc:sldMk cId="2032218000" sldId="263"/>
            <ac:spMk id="4" creationId="{11E362ED-7D95-A496-EA7B-8C3A9359CEF6}"/>
          </ac:spMkLst>
        </pc:spChg>
      </pc:sldChg>
      <pc:sldChg chg="modSp">
        <pc:chgData name="Guest User" userId="S::urn:spo:anon#9b9ffb5f38d02f5c64c55b110c4e0fb6527957b3192aa3044ef3a3f049068f21::" providerId="AD" clId="Web-{6A2DBB64-C9DE-AB81-4E2B-A7CDE3246DD7}" dt="2023-11-10T01:46:25.148" v="1601" actId="20577"/>
        <pc:sldMkLst>
          <pc:docMk/>
          <pc:sldMk cId="2668579800" sldId="264"/>
        </pc:sldMkLst>
        <pc:spChg chg="mod">
          <ac:chgData name="Guest User" userId="S::urn:spo:anon#9b9ffb5f38d02f5c64c55b110c4e0fb6527957b3192aa3044ef3a3f049068f21::" providerId="AD" clId="Web-{6A2DBB64-C9DE-AB81-4E2B-A7CDE3246DD7}" dt="2023-11-10T01:46:25.148" v="1601" actId="20577"/>
          <ac:spMkLst>
            <pc:docMk/>
            <pc:sldMk cId="2668579800" sldId="264"/>
            <ac:spMk id="4" creationId="{11E362ED-7D95-A496-EA7B-8C3A9359CEF6}"/>
          </ac:spMkLst>
        </pc:spChg>
      </pc:sldChg>
      <pc:sldChg chg="modSp">
        <pc:chgData name="Guest User" userId="S::urn:spo:anon#9b9ffb5f38d02f5c64c55b110c4e0fb6527957b3192aa3044ef3a3f049068f21::" providerId="AD" clId="Web-{6A2DBB64-C9DE-AB81-4E2B-A7CDE3246DD7}" dt="2023-11-10T01:45:41.273" v="1579" actId="20577"/>
        <pc:sldMkLst>
          <pc:docMk/>
          <pc:sldMk cId="1522843767" sldId="265"/>
        </pc:sldMkLst>
        <pc:spChg chg="mod">
          <ac:chgData name="Guest User" userId="S::urn:spo:anon#9b9ffb5f38d02f5c64c55b110c4e0fb6527957b3192aa3044ef3a3f049068f21::" providerId="AD" clId="Web-{6A2DBB64-C9DE-AB81-4E2B-A7CDE3246DD7}" dt="2023-11-10T01:45:41.273" v="1579" actId="20577"/>
          <ac:spMkLst>
            <pc:docMk/>
            <pc:sldMk cId="1522843767" sldId="265"/>
            <ac:spMk id="4" creationId="{11E362ED-7D95-A496-EA7B-8C3A9359CEF6}"/>
          </ac:spMkLst>
        </pc:spChg>
      </pc:sldChg>
      <pc:sldChg chg="modSp">
        <pc:chgData name="Guest User" userId="S::urn:spo:anon#9b9ffb5f38d02f5c64c55b110c4e0fb6527957b3192aa3044ef3a3f049068f21::" providerId="AD" clId="Web-{6A2DBB64-C9DE-AB81-4E2B-A7CDE3246DD7}" dt="2023-11-10T00:20:07.393" v="1085" actId="20577"/>
        <pc:sldMkLst>
          <pc:docMk/>
          <pc:sldMk cId="3187301339" sldId="266"/>
        </pc:sldMkLst>
        <pc:spChg chg="mod">
          <ac:chgData name="Guest User" userId="S::urn:spo:anon#9b9ffb5f38d02f5c64c55b110c4e0fb6527957b3192aa3044ef3a3f049068f21::" providerId="AD" clId="Web-{6A2DBB64-C9DE-AB81-4E2B-A7CDE3246DD7}" dt="2023-11-10T00:20:07.393" v="1085" actId="20577"/>
          <ac:spMkLst>
            <pc:docMk/>
            <pc:sldMk cId="3187301339" sldId="266"/>
            <ac:spMk id="4" creationId="{11E362ED-7D95-A496-EA7B-8C3A9359CEF6}"/>
          </ac:spMkLst>
        </pc:spChg>
      </pc:sldChg>
      <pc:sldChg chg="modSp">
        <pc:chgData name="Guest User" userId="S::urn:spo:anon#9b9ffb5f38d02f5c64c55b110c4e0fb6527957b3192aa3044ef3a3f049068f21::" providerId="AD" clId="Web-{6A2DBB64-C9DE-AB81-4E2B-A7CDE3246DD7}" dt="2023-11-10T01:48:13.320" v="1667" actId="20577"/>
        <pc:sldMkLst>
          <pc:docMk/>
          <pc:sldMk cId="3600792742" sldId="267"/>
        </pc:sldMkLst>
        <pc:spChg chg="mod">
          <ac:chgData name="Guest User" userId="S::urn:spo:anon#9b9ffb5f38d02f5c64c55b110c4e0fb6527957b3192aa3044ef3a3f049068f21::" providerId="AD" clId="Web-{6A2DBB64-C9DE-AB81-4E2B-A7CDE3246DD7}" dt="2023-11-10T01:48:13.320" v="1667" actId="20577"/>
          <ac:spMkLst>
            <pc:docMk/>
            <pc:sldMk cId="3600792742" sldId="267"/>
            <ac:spMk id="4" creationId="{11E362ED-7D95-A496-EA7B-8C3A9359CEF6}"/>
          </ac:spMkLst>
        </pc:spChg>
      </pc:sldChg>
      <pc:sldChg chg="modSp">
        <pc:chgData name="Guest User" userId="S::urn:spo:anon#9b9ffb5f38d02f5c64c55b110c4e0fb6527957b3192aa3044ef3a3f049068f21::" providerId="AD" clId="Web-{6A2DBB64-C9DE-AB81-4E2B-A7CDE3246DD7}" dt="2023-11-10T01:49:29.820" v="1743" actId="20577"/>
        <pc:sldMkLst>
          <pc:docMk/>
          <pc:sldMk cId="4116384650" sldId="268"/>
        </pc:sldMkLst>
        <pc:spChg chg="mod">
          <ac:chgData name="Guest User" userId="S::urn:spo:anon#9b9ffb5f38d02f5c64c55b110c4e0fb6527957b3192aa3044ef3a3f049068f21::" providerId="AD" clId="Web-{6A2DBB64-C9DE-AB81-4E2B-A7CDE3246DD7}" dt="2023-11-10T01:49:29.820" v="1743" actId="20577"/>
          <ac:spMkLst>
            <pc:docMk/>
            <pc:sldMk cId="4116384650" sldId="268"/>
            <ac:spMk id="4" creationId="{11E362ED-7D95-A496-EA7B-8C3A9359CEF6}"/>
          </ac:spMkLst>
        </pc:spChg>
      </pc:sldChg>
      <pc:sldChg chg="addSp modSp">
        <pc:chgData name="Guest User" userId="S::urn:spo:anon#9b9ffb5f38d02f5c64c55b110c4e0fb6527957b3192aa3044ef3a3f049068f21::" providerId="AD" clId="Web-{6A2DBB64-C9DE-AB81-4E2B-A7CDE3246DD7}" dt="2023-11-10T01:51:03.008" v="1769" actId="20577"/>
        <pc:sldMkLst>
          <pc:docMk/>
          <pc:sldMk cId="2814893624" sldId="269"/>
        </pc:sldMkLst>
        <pc:spChg chg="mod">
          <ac:chgData name="Guest User" userId="S::urn:spo:anon#9b9ffb5f38d02f5c64c55b110c4e0fb6527957b3192aa3044ef3a3f049068f21::" providerId="AD" clId="Web-{6A2DBB64-C9DE-AB81-4E2B-A7CDE3246DD7}" dt="2023-11-10T01:51:03.008" v="1769" actId="20577"/>
          <ac:spMkLst>
            <pc:docMk/>
            <pc:sldMk cId="2814893624" sldId="269"/>
            <ac:spMk id="4" creationId="{11E362ED-7D95-A496-EA7B-8C3A9359CEF6}"/>
          </ac:spMkLst>
        </pc:spChg>
        <pc:picChg chg="add mod">
          <ac:chgData name="Guest User" userId="S::urn:spo:anon#9b9ffb5f38d02f5c64c55b110c4e0fb6527957b3192aa3044ef3a3f049068f21::" providerId="AD" clId="Web-{6A2DBB64-C9DE-AB81-4E2B-A7CDE3246DD7}" dt="2023-11-10T01:14:58.034" v="1408" actId="14100"/>
          <ac:picMkLst>
            <pc:docMk/>
            <pc:sldMk cId="2814893624" sldId="269"/>
            <ac:picMk id="2" creationId="{9B159AD7-D76C-A255-CDFA-651F08CAC578}"/>
          </ac:picMkLst>
        </pc:picChg>
      </pc:sldChg>
      <pc:sldChg chg="modSp ord">
        <pc:chgData name="Guest User" userId="S::urn:spo:anon#9b9ffb5f38d02f5c64c55b110c4e0fb6527957b3192aa3044ef3a3f049068f21::" providerId="AD" clId="Web-{6A2DBB64-C9DE-AB81-4E2B-A7CDE3246DD7}" dt="2023-11-10T00:57:23.751" v="1403"/>
        <pc:sldMkLst>
          <pc:docMk/>
          <pc:sldMk cId="149379546" sldId="270"/>
        </pc:sldMkLst>
        <pc:spChg chg="mod">
          <ac:chgData name="Guest User" userId="S::urn:spo:anon#9b9ffb5f38d02f5c64c55b110c4e0fb6527957b3192aa3044ef3a3f049068f21::" providerId="AD" clId="Web-{6A2DBB64-C9DE-AB81-4E2B-A7CDE3246DD7}" dt="2023-11-10T00:26:43.119" v="1187" actId="20577"/>
          <ac:spMkLst>
            <pc:docMk/>
            <pc:sldMk cId="149379546" sldId="270"/>
            <ac:spMk id="4" creationId="{11E362ED-7D95-A496-EA7B-8C3A9359CEF6}"/>
          </ac:spMkLst>
        </pc:spChg>
      </pc:sldChg>
      <pc:sldChg chg="modSp">
        <pc:chgData name="Guest User" userId="S::urn:spo:anon#9b9ffb5f38d02f5c64c55b110c4e0fb6527957b3192aa3044ef3a3f049068f21::" providerId="AD" clId="Web-{6A2DBB64-C9DE-AB81-4E2B-A7CDE3246DD7}" dt="2023-11-10T00:35:17.238" v="1401" actId="20577"/>
        <pc:sldMkLst>
          <pc:docMk/>
          <pc:sldMk cId="4258449270" sldId="271"/>
        </pc:sldMkLst>
        <pc:spChg chg="mod">
          <ac:chgData name="Guest User" userId="S::urn:spo:anon#9b9ffb5f38d02f5c64c55b110c4e0fb6527957b3192aa3044ef3a3f049068f21::" providerId="AD" clId="Web-{6A2DBB64-C9DE-AB81-4E2B-A7CDE3246DD7}" dt="2023-11-10T00:35:17.238" v="1401" actId="20577"/>
          <ac:spMkLst>
            <pc:docMk/>
            <pc:sldMk cId="4258449270" sldId="271"/>
            <ac:spMk id="4" creationId="{11E362ED-7D95-A496-EA7B-8C3A9359CEF6}"/>
          </ac:spMkLst>
        </pc:spChg>
        <pc:spChg chg="mod">
          <ac:chgData name="Guest User" userId="S::urn:spo:anon#9b9ffb5f38d02f5c64c55b110c4e0fb6527957b3192aa3044ef3a3f049068f21::" providerId="AD" clId="Web-{6A2DBB64-C9DE-AB81-4E2B-A7CDE3246DD7}" dt="2023-11-10T00:31:39.843" v="1228" actId="20577"/>
          <ac:spMkLst>
            <pc:docMk/>
            <pc:sldMk cId="4258449270" sldId="271"/>
            <ac:spMk id="7" creationId="{8541007A-3BB1-ACDA-8FD2-E3D7781C948A}"/>
          </ac:spMkLst>
        </pc:spChg>
      </pc:sldChg>
      <pc:sldChg chg="modSp">
        <pc:chgData name="Guest User" userId="S::urn:spo:anon#9b9ffb5f38d02f5c64c55b110c4e0fb6527957b3192aa3044ef3a3f049068f21::" providerId="AD" clId="Web-{6A2DBB64-C9DE-AB81-4E2B-A7CDE3246DD7}" dt="2023-11-10T01:31:51.943" v="1522" actId="20577"/>
        <pc:sldMkLst>
          <pc:docMk/>
          <pc:sldMk cId="2477262199" sldId="272"/>
        </pc:sldMkLst>
        <pc:spChg chg="mod">
          <ac:chgData name="Guest User" userId="S::urn:spo:anon#9b9ffb5f38d02f5c64c55b110c4e0fb6527957b3192aa3044ef3a3f049068f21::" providerId="AD" clId="Web-{6A2DBB64-C9DE-AB81-4E2B-A7CDE3246DD7}" dt="2023-11-10T01:31:51.943" v="1522" actId="20577"/>
          <ac:spMkLst>
            <pc:docMk/>
            <pc:sldMk cId="2477262199" sldId="272"/>
            <ac:spMk id="4" creationId="{11E362ED-7D95-A496-EA7B-8C3A9359CEF6}"/>
          </ac:spMkLst>
        </pc:spChg>
        <pc:spChg chg="mod">
          <ac:chgData name="Guest User" userId="S::urn:spo:anon#9b9ffb5f38d02f5c64c55b110c4e0fb6527957b3192aa3044ef3a3f049068f21::" providerId="AD" clId="Web-{6A2DBB64-C9DE-AB81-4E2B-A7CDE3246DD7}" dt="2023-11-10T00:14:08.856" v="974" actId="20577"/>
          <ac:spMkLst>
            <pc:docMk/>
            <pc:sldMk cId="2477262199" sldId="272"/>
            <ac:spMk id="7" creationId="{8541007A-3BB1-ACDA-8FD2-E3D7781C948A}"/>
          </ac:spMkLst>
        </pc:spChg>
      </pc:sldChg>
      <pc:sldChg chg="add del">
        <pc:chgData name="Guest User" userId="S::urn:spo:anon#9b9ffb5f38d02f5c64c55b110c4e0fb6527957b3192aa3044ef3a3f049068f21::" providerId="AD" clId="Web-{6A2DBB64-C9DE-AB81-4E2B-A7CDE3246DD7}" dt="2023-11-09T23:45:06.058" v="31"/>
        <pc:sldMkLst>
          <pc:docMk/>
          <pc:sldMk cId="1113709664" sldId="273"/>
        </pc:sldMkLst>
      </pc:sldChg>
      <pc:sldChg chg="modSp add ord">
        <pc:chgData name="Guest User" userId="S::urn:spo:anon#9b9ffb5f38d02f5c64c55b110c4e0fb6527957b3192aa3044ef3a3f049068f21::" providerId="AD" clId="Web-{6A2DBB64-C9DE-AB81-4E2B-A7CDE3246DD7}" dt="2023-11-10T00:36:13.411" v="1402"/>
        <pc:sldMkLst>
          <pc:docMk/>
          <pc:sldMk cId="3667364912" sldId="273"/>
        </pc:sldMkLst>
        <pc:spChg chg="mod">
          <ac:chgData name="Guest User" userId="S::urn:spo:anon#9b9ffb5f38d02f5c64c55b110c4e0fb6527957b3192aa3044ef3a3f049068f21::" providerId="AD" clId="Web-{6A2DBB64-C9DE-AB81-4E2B-A7CDE3246DD7}" dt="2023-11-09T23:53:02.848" v="280" actId="1076"/>
          <ac:spMkLst>
            <pc:docMk/>
            <pc:sldMk cId="3667364912" sldId="273"/>
            <ac:spMk id="154" creationId="{00000000-0000-0000-0000-000000000000}"/>
          </ac:spMkLst>
        </pc:spChg>
        <pc:picChg chg="mod">
          <ac:chgData name="Guest User" userId="S::urn:spo:anon#9b9ffb5f38d02f5c64c55b110c4e0fb6527957b3192aa3044ef3a3f049068f21::" providerId="AD" clId="Web-{6A2DBB64-C9DE-AB81-4E2B-A7CDE3246DD7}" dt="2023-11-09T23:52:59.082" v="279" actId="1076"/>
          <ac:picMkLst>
            <pc:docMk/>
            <pc:sldMk cId="3667364912" sldId="273"/>
            <ac:picMk id="153" creationId="{00000000-0000-0000-0000-000000000000}"/>
          </ac:picMkLst>
        </pc:picChg>
      </pc:sldChg>
      <pc:sldChg chg="modSp add ord">
        <pc:chgData name="Guest User" userId="S::urn:spo:anon#9b9ffb5f38d02f5c64c55b110c4e0fb6527957b3192aa3044ef3a3f049068f21::" providerId="AD" clId="Web-{6A2DBB64-C9DE-AB81-4E2B-A7CDE3246DD7}" dt="2023-11-10T00:57:28.408" v="1404"/>
        <pc:sldMkLst>
          <pc:docMk/>
          <pc:sldMk cId="3970345882" sldId="274"/>
        </pc:sldMkLst>
        <pc:spChg chg="mod">
          <ac:chgData name="Guest User" userId="S::urn:spo:anon#9b9ffb5f38d02f5c64c55b110c4e0fb6527957b3192aa3044ef3a3f049068f21::" providerId="AD" clId="Web-{6A2DBB64-C9DE-AB81-4E2B-A7CDE3246DD7}" dt="2023-11-10T00:13:06.355" v="953" actId="20577"/>
          <ac:spMkLst>
            <pc:docMk/>
            <pc:sldMk cId="3970345882" sldId="274"/>
            <ac:spMk id="4" creationId="{11E362ED-7D95-A496-EA7B-8C3A9359CEF6}"/>
          </ac:spMkLst>
        </pc:spChg>
        <pc:spChg chg="mod">
          <ac:chgData name="Guest User" userId="S::urn:spo:anon#9b9ffb5f38d02f5c64c55b110c4e0fb6527957b3192aa3044ef3a3f049068f21::" providerId="AD" clId="Web-{6A2DBB64-C9DE-AB81-4E2B-A7CDE3246DD7}" dt="2023-11-10T00:12:02.760" v="898" actId="20577"/>
          <ac:spMkLst>
            <pc:docMk/>
            <pc:sldMk cId="3970345882" sldId="274"/>
            <ac:spMk id="7" creationId="{8541007A-3BB1-ACDA-8FD2-E3D7781C948A}"/>
          </ac:spMkLst>
        </pc:spChg>
      </pc:sldChg>
      <pc:sldChg chg="add del">
        <pc:chgData name="Guest User" userId="S::urn:spo:anon#9b9ffb5f38d02f5c64c55b110c4e0fb6527957b3192aa3044ef3a3f049068f21::" providerId="AD" clId="Web-{6A2DBB64-C9DE-AB81-4E2B-A7CDE3246DD7}" dt="2023-11-10T01:22:27.176" v="1457"/>
        <pc:sldMkLst>
          <pc:docMk/>
          <pc:sldMk cId="935615034" sldId="275"/>
        </pc:sldMkLst>
      </pc:sldChg>
    </pc:docChg>
  </pc:docChgLst>
  <pc:docChgLst>
    <pc:chgData name="Guest User" userId="S::urn:spo:anon#24a4352194b225b96a1e23a1051c50ba9304f23d84c5fe6e0f15a4f94dfeab95::" providerId="AD" clId="Web-{B95C38F7-17A2-7E32-2B4A-7AA4823BC9E2}"/>
    <pc:docChg chg="modSld sldOrd">
      <pc:chgData name="Guest User" userId="S::urn:spo:anon#24a4352194b225b96a1e23a1051c50ba9304f23d84c5fe6e0f15a4f94dfeab95::" providerId="AD" clId="Web-{B95C38F7-17A2-7E32-2B4A-7AA4823BC9E2}" dt="2023-11-12T23:40:31.878" v="309" actId="20577"/>
      <pc:docMkLst>
        <pc:docMk/>
      </pc:docMkLst>
      <pc:sldChg chg="modSp">
        <pc:chgData name="Guest User" userId="S::urn:spo:anon#24a4352194b225b96a1e23a1051c50ba9304f23d84c5fe6e0f15a4f94dfeab95::" providerId="AD" clId="Web-{B95C38F7-17A2-7E32-2B4A-7AA4823BC9E2}" dt="2023-11-12T23:10:12.236" v="26" actId="20577"/>
        <pc:sldMkLst>
          <pc:docMk/>
          <pc:sldMk cId="3050760221" sldId="262"/>
        </pc:sldMkLst>
        <pc:spChg chg="mod">
          <ac:chgData name="Guest User" userId="S::urn:spo:anon#24a4352194b225b96a1e23a1051c50ba9304f23d84c5fe6e0f15a4f94dfeab95::" providerId="AD" clId="Web-{B95C38F7-17A2-7E32-2B4A-7AA4823BC9E2}" dt="2023-11-12T23:10:12.236" v="26" actId="20577"/>
          <ac:spMkLst>
            <pc:docMk/>
            <pc:sldMk cId="3050760221" sldId="262"/>
            <ac:spMk id="4" creationId="{11E362ED-7D95-A496-EA7B-8C3A9359CEF6}"/>
          </ac:spMkLst>
        </pc:spChg>
      </pc:sldChg>
      <pc:sldChg chg="ord">
        <pc:chgData name="Guest User" userId="S::urn:spo:anon#24a4352194b225b96a1e23a1051c50ba9304f23d84c5fe6e0f15a4f94dfeab95::" providerId="AD" clId="Web-{B95C38F7-17A2-7E32-2B4A-7AA4823BC9E2}" dt="2023-11-12T23:10:22.221" v="28"/>
        <pc:sldMkLst>
          <pc:docMk/>
          <pc:sldMk cId="2032218000" sldId="263"/>
        </pc:sldMkLst>
      </pc:sldChg>
      <pc:sldChg chg="ord">
        <pc:chgData name="Guest User" userId="S::urn:spo:anon#24a4352194b225b96a1e23a1051c50ba9304f23d84c5fe6e0f15a4f94dfeab95::" providerId="AD" clId="Web-{B95C38F7-17A2-7E32-2B4A-7AA4823BC9E2}" dt="2023-11-12T23:11:48.612" v="48"/>
        <pc:sldMkLst>
          <pc:docMk/>
          <pc:sldMk cId="2668579800" sldId="264"/>
        </pc:sldMkLst>
      </pc:sldChg>
      <pc:sldChg chg="modSp ord">
        <pc:chgData name="Guest User" userId="S::urn:spo:anon#24a4352194b225b96a1e23a1051c50ba9304f23d84c5fe6e0f15a4f94dfeab95::" providerId="AD" clId="Web-{B95C38F7-17A2-7E32-2B4A-7AA4823BC9E2}" dt="2023-11-12T23:11:43.971" v="47" actId="20577"/>
        <pc:sldMkLst>
          <pc:docMk/>
          <pc:sldMk cId="1522843767" sldId="265"/>
        </pc:sldMkLst>
        <pc:spChg chg="mod">
          <ac:chgData name="Guest User" userId="S::urn:spo:anon#24a4352194b225b96a1e23a1051c50ba9304f23d84c5fe6e0f15a4f94dfeab95::" providerId="AD" clId="Web-{B95C38F7-17A2-7E32-2B4A-7AA4823BC9E2}" dt="2023-11-12T23:11:43.971" v="47" actId="20577"/>
          <ac:spMkLst>
            <pc:docMk/>
            <pc:sldMk cId="1522843767" sldId="265"/>
            <ac:spMk id="4" creationId="{11E362ED-7D95-A496-EA7B-8C3A9359CEF6}"/>
          </ac:spMkLst>
        </pc:spChg>
      </pc:sldChg>
      <pc:sldChg chg="ord">
        <pc:chgData name="Guest User" userId="S::urn:spo:anon#24a4352194b225b96a1e23a1051c50ba9304f23d84c5fe6e0f15a4f94dfeab95::" providerId="AD" clId="Web-{B95C38F7-17A2-7E32-2B4A-7AA4823BC9E2}" dt="2023-11-12T23:11:51.565" v="49"/>
        <pc:sldMkLst>
          <pc:docMk/>
          <pc:sldMk cId="3187301339" sldId="266"/>
        </pc:sldMkLst>
      </pc:sldChg>
      <pc:sldChg chg="modSp ord">
        <pc:chgData name="Guest User" userId="S::urn:spo:anon#24a4352194b225b96a1e23a1051c50ba9304f23d84c5fe6e0f15a4f94dfeab95::" providerId="AD" clId="Web-{B95C38F7-17A2-7E32-2B4A-7AA4823BC9E2}" dt="2023-11-12T23:36:11.173" v="277" actId="20577"/>
        <pc:sldMkLst>
          <pc:docMk/>
          <pc:sldMk cId="3600792742" sldId="267"/>
        </pc:sldMkLst>
        <pc:spChg chg="mod">
          <ac:chgData name="Guest User" userId="S::urn:spo:anon#24a4352194b225b96a1e23a1051c50ba9304f23d84c5fe6e0f15a4f94dfeab95::" providerId="AD" clId="Web-{B95C38F7-17A2-7E32-2B4A-7AA4823BC9E2}" dt="2023-11-12T23:36:11.173" v="277" actId="20577"/>
          <ac:spMkLst>
            <pc:docMk/>
            <pc:sldMk cId="3600792742" sldId="267"/>
            <ac:spMk id="4" creationId="{11E362ED-7D95-A496-EA7B-8C3A9359CEF6}"/>
          </ac:spMkLst>
        </pc:spChg>
      </pc:sldChg>
      <pc:sldChg chg="modSp ord">
        <pc:chgData name="Guest User" userId="S::urn:spo:anon#24a4352194b225b96a1e23a1051c50ba9304f23d84c5fe6e0f15a4f94dfeab95::" providerId="AD" clId="Web-{B95C38F7-17A2-7E32-2B4A-7AA4823BC9E2}" dt="2023-11-12T23:40:31.878" v="309" actId="20577"/>
        <pc:sldMkLst>
          <pc:docMk/>
          <pc:sldMk cId="4116384650" sldId="268"/>
        </pc:sldMkLst>
        <pc:spChg chg="mod">
          <ac:chgData name="Guest User" userId="S::urn:spo:anon#24a4352194b225b96a1e23a1051c50ba9304f23d84c5fe6e0f15a4f94dfeab95::" providerId="AD" clId="Web-{B95C38F7-17A2-7E32-2B4A-7AA4823BC9E2}" dt="2023-11-12T23:40:31.878" v="309" actId="20577"/>
          <ac:spMkLst>
            <pc:docMk/>
            <pc:sldMk cId="4116384650" sldId="268"/>
            <ac:spMk id="4" creationId="{11E362ED-7D95-A496-EA7B-8C3A9359CEF6}"/>
          </ac:spMkLst>
        </pc:spChg>
      </pc:sldChg>
      <pc:sldChg chg="addSp delSp modSp ord">
        <pc:chgData name="Guest User" userId="S::urn:spo:anon#24a4352194b225b96a1e23a1051c50ba9304f23d84c5fe6e0f15a4f94dfeab95::" providerId="AD" clId="Web-{B95C38F7-17A2-7E32-2B4A-7AA4823BC9E2}" dt="2023-11-12T23:20:53.664" v="98" actId="1076"/>
        <pc:sldMkLst>
          <pc:docMk/>
          <pc:sldMk cId="2814893624" sldId="269"/>
        </pc:sldMkLst>
        <pc:spChg chg="mod">
          <ac:chgData name="Guest User" userId="S::urn:spo:anon#24a4352194b225b96a1e23a1051c50ba9304f23d84c5fe6e0f15a4f94dfeab95::" providerId="AD" clId="Web-{B95C38F7-17A2-7E32-2B4A-7AA4823BC9E2}" dt="2023-11-12T23:20:38.882" v="96" actId="14100"/>
          <ac:spMkLst>
            <pc:docMk/>
            <pc:sldMk cId="2814893624" sldId="269"/>
            <ac:spMk id="4" creationId="{11E362ED-7D95-A496-EA7B-8C3A9359CEF6}"/>
          </ac:spMkLst>
        </pc:spChg>
        <pc:spChg chg="mod">
          <ac:chgData name="Guest User" userId="S::urn:spo:anon#24a4352194b225b96a1e23a1051c50ba9304f23d84c5fe6e0f15a4f94dfeab95::" providerId="AD" clId="Web-{B95C38F7-17A2-7E32-2B4A-7AA4823BC9E2}" dt="2023-11-12T23:20:53.664" v="98" actId="1076"/>
          <ac:spMkLst>
            <pc:docMk/>
            <pc:sldMk cId="2814893624" sldId="269"/>
            <ac:spMk id="7" creationId="{8541007A-3BB1-ACDA-8FD2-E3D7781C948A}"/>
          </ac:spMkLst>
        </pc:spChg>
        <pc:picChg chg="del">
          <ac:chgData name="Guest User" userId="S::urn:spo:anon#24a4352194b225b96a1e23a1051c50ba9304f23d84c5fe6e0f15a4f94dfeab95::" providerId="AD" clId="Web-{B95C38F7-17A2-7E32-2B4A-7AA4823BC9E2}" dt="2023-11-12T23:12:55.660" v="53"/>
          <ac:picMkLst>
            <pc:docMk/>
            <pc:sldMk cId="2814893624" sldId="269"/>
            <ac:picMk id="2" creationId="{9B159AD7-D76C-A255-CDFA-651F08CAC578}"/>
          </ac:picMkLst>
        </pc:picChg>
        <pc:picChg chg="add del mod">
          <ac:chgData name="Guest User" userId="S::urn:spo:anon#24a4352194b225b96a1e23a1051c50ba9304f23d84c5fe6e0f15a4f94dfeab95::" providerId="AD" clId="Web-{B95C38F7-17A2-7E32-2B4A-7AA4823BC9E2}" dt="2023-11-12T23:13:01.097" v="55"/>
          <ac:picMkLst>
            <pc:docMk/>
            <pc:sldMk cId="2814893624" sldId="269"/>
            <ac:picMk id="3" creationId="{5CB8F95C-996F-C042-4F70-25CFE19B49EF}"/>
          </ac:picMkLst>
        </pc:picChg>
        <pc:picChg chg="add mod">
          <ac:chgData name="Guest User" userId="S::urn:spo:anon#24a4352194b225b96a1e23a1051c50ba9304f23d84c5fe6e0f15a4f94dfeab95::" providerId="AD" clId="Web-{B95C38F7-17A2-7E32-2B4A-7AA4823BC9E2}" dt="2023-11-12T23:18:47.131" v="71" actId="1076"/>
          <ac:picMkLst>
            <pc:docMk/>
            <pc:sldMk cId="2814893624" sldId="269"/>
            <ac:picMk id="5" creationId="{7CC682D4-D3CD-A742-C52E-AB045011F1E0}"/>
          </ac:picMkLst>
        </pc:picChg>
        <pc:picChg chg="add mod">
          <ac:chgData name="Guest User" userId="S::urn:spo:anon#24a4352194b225b96a1e23a1051c50ba9304f23d84c5fe6e0f15a4f94dfeab95::" providerId="AD" clId="Web-{B95C38F7-17A2-7E32-2B4A-7AA4823BC9E2}" dt="2023-11-12T23:19:13.288" v="75" actId="1076"/>
          <ac:picMkLst>
            <pc:docMk/>
            <pc:sldMk cId="2814893624" sldId="269"/>
            <ac:picMk id="6" creationId="{820331EA-26E8-D5A7-2AB5-2ABCF0892A8E}"/>
          </ac:picMkLst>
        </pc:picChg>
        <pc:picChg chg="mod">
          <ac:chgData name="Guest User" userId="S::urn:spo:anon#24a4352194b225b96a1e23a1051c50ba9304f23d84c5fe6e0f15a4f94dfeab95::" providerId="AD" clId="Web-{B95C38F7-17A2-7E32-2B4A-7AA4823BC9E2}" dt="2023-11-12T23:19:05.116" v="74" actId="1076"/>
          <ac:picMkLst>
            <pc:docMk/>
            <pc:sldMk cId="2814893624" sldId="269"/>
            <ac:picMk id="153" creationId="{00000000-0000-0000-0000-000000000000}"/>
          </ac:picMkLst>
        </pc:picChg>
      </pc:sldChg>
    </pc:docChg>
  </pc:docChgLst>
  <pc:docChgLst>
    <pc:chgData name="Gregory Price" userId="2de0e980-a010-4947-99ad-1340fd38eb28" providerId="ADAL" clId="{5D4BB895-506B-4076-9A80-B42481726AE6}"/>
    <pc:docChg chg="undo custSel addSld delSld modSld sldOrd">
      <pc:chgData name="Gregory Price" userId="2de0e980-a010-4947-99ad-1340fd38eb28" providerId="ADAL" clId="{5D4BB895-506B-4076-9A80-B42481726AE6}" dt="2023-11-07T17:30:43.418" v="4654" actId="1076"/>
      <pc:docMkLst>
        <pc:docMk/>
      </pc:docMkLst>
      <pc:sldChg chg="modSp mod">
        <pc:chgData name="Gregory Price" userId="2de0e980-a010-4947-99ad-1340fd38eb28" providerId="ADAL" clId="{5D4BB895-506B-4076-9A80-B42481726AE6}" dt="2023-11-07T17:17:13.213" v="4291" actId="27636"/>
        <pc:sldMkLst>
          <pc:docMk/>
          <pc:sldMk cId="0" sldId="257"/>
        </pc:sldMkLst>
        <pc:spChg chg="mod">
          <ac:chgData name="Gregory Price" userId="2de0e980-a010-4947-99ad-1340fd38eb28" providerId="ADAL" clId="{5D4BB895-506B-4076-9A80-B42481726AE6}" dt="2023-11-07T17:17:13.213" v="4291" actId="27636"/>
          <ac:spMkLst>
            <pc:docMk/>
            <pc:sldMk cId="0" sldId="257"/>
            <ac:spMk id="154" creationId="{00000000-0000-0000-0000-000000000000}"/>
          </ac:spMkLst>
        </pc:spChg>
      </pc:sldChg>
      <pc:sldChg chg="add del">
        <pc:chgData name="Gregory Price" userId="2de0e980-a010-4947-99ad-1340fd38eb28" providerId="ADAL" clId="{5D4BB895-506B-4076-9A80-B42481726AE6}" dt="2023-11-07T16:53:22.327" v="1146" actId="47"/>
        <pc:sldMkLst>
          <pc:docMk/>
          <pc:sldMk cId="0" sldId="258"/>
        </pc:sldMkLst>
      </pc:sldChg>
      <pc:sldChg chg="modSp add del mod">
        <pc:chgData name="Gregory Price" userId="2de0e980-a010-4947-99ad-1340fd38eb28" providerId="ADAL" clId="{5D4BB895-506B-4076-9A80-B42481726AE6}" dt="2023-11-07T17:30:43.418" v="4654" actId="1076"/>
        <pc:sldMkLst>
          <pc:docMk/>
          <pc:sldMk cId="0" sldId="259"/>
        </pc:sldMkLst>
        <pc:spChg chg="mod">
          <ac:chgData name="Gregory Price" userId="2de0e980-a010-4947-99ad-1340fd38eb28" providerId="ADAL" clId="{5D4BB895-506B-4076-9A80-B42481726AE6}" dt="2023-11-07T17:30:43.418" v="4654" actId="1076"/>
          <ac:spMkLst>
            <pc:docMk/>
            <pc:sldMk cId="0" sldId="259"/>
            <ac:spMk id="161" creationId="{00000000-0000-0000-0000-000000000000}"/>
          </ac:spMkLst>
        </pc:spChg>
        <pc:spChg chg="mod">
          <ac:chgData name="Gregory Price" userId="2de0e980-a010-4947-99ad-1340fd38eb28" providerId="ADAL" clId="{5D4BB895-506B-4076-9A80-B42481726AE6}" dt="2023-11-07T17:30:40.138" v="4653" actId="1076"/>
          <ac:spMkLst>
            <pc:docMk/>
            <pc:sldMk cId="0" sldId="259"/>
            <ac:spMk id="162" creationId="{00000000-0000-0000-0000-000000000000}"/>
          </ac:spMkLst>
        </pc:spChg>
        <pc:spChg chg="mod">
          <ac:chgData name="Gregory Price" userId="2de0e980-a010-4947-99ad-1340fd38eb28" providerId="ADAL" clId="{5D4BB895-506B-4076-9A80-B42481726AE6}" dt="2023-11-07T17:30:05.452" v="4594" actId="14100"/>
          <ac:spMkLst>
            <pc:docMk/>
            <pc:sldMk cId="0" sldId="259"/>
            <ac:spMk id="163" creationId="{00000000-0000-0000-0000-000000000000}"/>
          </ac:spMkLst>
        </pc:spChg>
      </pc:sldChg>
      <pc:sldChg chg="modSp new del mod">
        <pc:chgData name="Gregory Price" userId="2de0e980-a010-4947-99ad-1340fd38eb28" providerId="ADAL" clId="{5D4BB895-506B-4076-9A80-B42481726AE6}" dt="2023-11-07T16:47:28.790" v="148" actId="47"/>
        <pc:sldMkLst>
          <pc:docMk/>
          <pc:sldMk cId="3516364840" sldId="261"/>
        </pc:sldMkLst>
        <pc:spChg chg="mod">
          <ac:chgData name="Gregory Price" userId="2de0e980-a010-4947-99ad-1340fd38eb28" providerId="ADAL" clId="{5D4BB895-506B-4076-9A80-B42481726AE6}" dt="2023-11-07T16:47:27.017" v="147" actId="27636"/>
          <ac:spMkLst>
            <pc:docMk/>
            <pc:sldMk cId="3516364840" sldId="261"/>
            <ac:spMk id="4" creationId="{6BBBA7A7-E296-7E72-F5E8-89FB38898F23}"/>
          </ac:spMkLst>
        </pc:spChg>
      </pc:sldChg>
      <pc:sldChg chg="addSp delSp modSp add mod modClrScheme chgLayout">
        <pc:chgData name="Gregory Price" userId="2de0e980-a010-4947-99ad-1340fd38eb28" providerId="ADAL" clId="{5D4BB895-506B-4076-9A80-B42481726AE6}" dt="2023-11-07T17:18:03.233" v="4302" actId="20577"/>
        <pc:sldMkLst>
          <pc:docMk/>
          <pc:sldMk cId="3050760221" sldId="262"/>
        </pc:sldMkLst>
        <pc:spChg chg="add del mod ord">
          <ac:chgData name="Gregory Price" userId="2de0e980-a010-4947-99ad-1340fd38eb28" providerId="ADAL" clId="{5D4BB895-506B-4076-9A80-B42481726AE6}" dt="2023-11-07T16:47:51.554" v="150" actId="700"/>
          <ac:spMkLst>
            <pc:docMk/>
            <pc:sldMk cId="3050760221" sldId="262"/>
            <ac:spMk id="2" creationId="{72E29CEF-0C47-5088-3B01-BD8EDAA23846}"/>
          </ac:spMkLst>
        </pc:spChg>
        <pc:spChg chg="add del mod ord">
          <ac:chgData name="Gregory Price" userId="2de0e980-a010-4947-99ad-1340fd38eb28" providerId="ADAL" clId="{5D4BB895-506B-4076-9A80-B42481726AE6}" dt="2023-11-07T16:47:51.554" v="150" actId="700"/>
          <ac:spMkLst>
            <pc:docMk/>
            <pc:sldMk cId="3050760221" sldId="262"/>
            <ac:spMk id="3" creationId="{C4495147-A6EC-69E2-757E-99B50F89CF42}"/>
          </ac:spMkLst>
        </pc:spChg>
        <pc:spChg chg="add mod ord">
          <ac:chgData name="Gregory Price" userId="2de0e980-a010-4947-99ad-1340fd38eb28" providerId="ADAL" clId="{5D4BB895-506B-4076-9A80-B42481726AE6}" dt="2023-11-07T17:18:03.233" v="4302" actId="20577"/>
          <ac:spMkLst>
            <pc:docMk/>
            <pc:sldMk cId="3050760221" sldId="262"/>
            <ac:spMk id="4" creationId="{11E362ED-7D95-A496-EA7B-8C3A9359CEF6}"/>
          </ac:spMkLst>
        </pc:spChg>
        <pc:spChg chg="add del mod ord">
          <ac:chgData name="Gregory Price" userId="2de0e980-a010-4947-99ad-1340fd38eb28" providerId="ADAL" clId="{5D4BB895-506B-4076-9A80-B42481726AE6}" dt="2023-11-07T16:48:05.468" v="152" actId="478"/>
          <ac:spMkLst>
            <pc:docMk/>
            <pc:sldMk cId="3050760221" sldId="262"/>
            <ac:spMk id="5" creationId="{603FB4A6-1B5A-A38F-4BC4-33519BF75E81}"/>
          </ac:spMkLst>
        </pc:spChg>
        <pc:spChg chg="add mod">
          <ac:chgData name="Gregory Price" userId="2de0e980-a010-4947-99ad-1340fd38eb28" providerId="ADAL" clId="{5D4BB895-506B-4076-9A80-B42481726AE6}" dt="2023-11-07T16:48:46.864" v="193" actId="20577"/>
          <ac:spMkLst>
            <pc:docMk/>
            <pc:sldMk cId="3050760221" sldId="262"/>
            <ac:spMk id="7" creationId="{8541007A-3BB1-ACDA-8FD2-E3D7781C948A}"/>
          </ac:spMkLst>
        </pc:spChg>
        <pc:spChg chg="del mod ord">
          <ac:chgData name="Gregory Price" userId="2de0e980-a010-4947-99ad-1340fd38eb28" providerId="ADAL" clId="{5D4BB895-506B-4076-9A80-B42481726AE6}" dt="2023-11-07T16:47:59.448" v="151" actId="478"/>
          <ac:spMkLst>
            <pc:docMk/>
            <pc:sldMk cId="3050760221" sldId="262"/>
            <ac:spMk id="154" creationId="{00000000-0000-0000-0000-000000000000}"/>
          </ac:spMkLst>
        </pc:spChg>
      </pc:sldChg>
      <pc:sldChg chg="modSp add mod">
        <pc:chgData name="Gregory Price" userId="2de0e980-a010-4947-99ad-1340fd38eb28" providerId="ADAL" clId="{5D4BB895-506B-4076-9A80-B42481726AE6}" dt="2023-11-07T17:19:10.074" v="4329" actId="20577"/>
        <pc:sldMkLst>
          <pc:docMk/>
          <pc:sldMk cId="2032218000" sldId="263"/>
        </pc:sldMkLst>
        <pc:spChg chg="mod">
          <ac:chgData name="Gregory Price" userId="2de0e980-a010-4947-99ad-1340fd38eb28" providerId="ADAL" clId="{5D4BB895-506B-4076-9A80-B42481726AE6}" dt="2023-11-07T17:19:10.074" v="4329" actId="20577"/>
          <ac:spMkLst>
            <pc:docMk/>
            <pc:sldMk cId="2032218000" sldId="263"/>
            <ac:spMk id="4" creationId="{11E362ED-7D95-A496-EA7B-8C3A9359CEF6}"/>
          </ac:spMkLst>
        </pc:spChg>
        <pc:spChg chg="mod">
          <ac:chgData name="Gregory Price" userId="2de0e980-a010-4947-99ad-1340fd38eb28" providerId="ADAL" clId="{5D4BB895-506B-4076-9A80-B42481726AE6}" dt="2023-11-07T16:51:23.918" v="783" actId="20577"/>
          <ac:spMkLst>
            <pc:docMk/>
            <pc:sldMk cId="2032218000" sldId="263"/>
            <ac:spMk id="7" creationId="{8541007A-3BB1-ACDA-8FD2-E3D7781C948A}"/>
          </ac:spMkLst>
        </pc:spChg>
      </pc:sldChg>
      <pc:sldChg chg="modSp add mod ord">
        <pc:chgData name="Gregory Price" userId="2de0e980-a010-4947-99ad-1340fd38eb28" providerId="ADAL" clId="{5D4BB895-506B-4076-9A80-B42481726AE6}" dt="2023-11-07T16:54:26.442" v="1351" actId="20577"/>
        <pc:sldMkLst>
          <pc:docMk/>
          <pc:sldMk cId="2668579800" sldId="264"/>
        </pc:sldMkLst>
        <pc:spChg chg="mod">
          <ac:chgData name="Gregory Price" userId="2de0e980-a010-4947-99ad-1340fd38eb28" providerId="ADAL" clId="{5D4BB895-506B-4076-9A80-B42481726AE6}" dt="2023-11-07T16:54:26.442" v="1351" actId="20577"/>
          <ac:spMkLst>
            <pc:docMk/>
            <pc:sldMk cId="2668579800" sldId="264"/>
            <ac:spMk id="4" creationId="{11E362ED-7D95-A496-EA7B-8C3A9359CEF6}"/>
          </ac:spMkLst>
        </pc:spChg>
        <pc:spChg chg="mod">
          <ac:chgData name="Gregory Price" userId="2de0e980-a010-4947-99ad-1340fd38eb28" providerId="ADAL" clId="{5D4BB895-506B-4076-9A80-B42481726AE6}" dt="2023-11-07T16:53:36.027" v="1180" actId="20577"/>
          <ac:spMkLst>
            <pc:docMk/>
            <pc:sldMk cId="2668579800" sldId="264"/>
            <ac:spMk id="7" creationId="{8541007A-3BB1-ACDA-8FD2-E3D7781C948A}"/>
          </ac:spMkLst>
        </pc:spChg>
      </pc:sldChg>
      <pc:sldChg chg="modSp add mod">
        <pc:chgData name="Gregory Price" userId="2de0e980-a010-4947-99ad-1340fd38eb28" providerId="ADAL" clId="{5D4BB895-506B-4076-9A80-B42481726AE6}" dt="2023-11-07T17:20:22.577" v="4441" actId="20577"/>
        <pc:sldMkLst>
          <pc:docMk/>
          <pc:sldMk cId="1522843767" sldId="265"/>
        </pc:sldMkLst>
        <pc:spChg chg="mod">
          <ac:chgData name="Gregory Price" userId="2de0e980-a010-4947-99ad-1340fd38eb28" providerId="ADAL" clId="{5D4BB895-506B-4076-9A80-B42481726AE6}" dt="2023-11-07T17:20:22.577" v="4441" actId="20577"/>
          <ac:spMkLst>
            <pc:docMk/>
            <pc:sldMk cId="1522843767" sldId="265"/>
            <ac:spMk id="4" creationId="{11E362ED-7D95-A496-EA7B-8C3A9359CEF6}"/>
          </ac:spMkLst>
        </pc:spChg>
        <pc:spChg chg="mod">
          <ac:chgData name="Gregory Price" userId="2de0e980-a010-4947-99ad-1340fd38eb28" providerId="ADAL" clId="{5D4BB895-506B-4076-9A80-B42481726AE6}" dt="2023-11-07T16:52:52.479" v="1096" actId="20577"/>
          <ac:spMkLst>
            <pc:docMk/>
            <pc:sldMk cId="1522843767" sldId="265"/>
            <ac:spMk id="7" creationId="{8541007A-3BB1-ACDA-8FD2-E3D7781C948A}"/>
          </ac:spMkLst>
        </pc:spChg>
      </pc:sldChg>
      <pc:sldChg chg="modSp add mod">
        <pc:chgData name="Gregory Price" userId="2de0e980-a010-4947-99ad-1340fd38eb28" providerId="ADAL" clId="{5D4BB895-506B-4076-9A80-B42481726AE6}" dt="2023-11-07T17:22:20.093" v="4482" actId="20577"/>
        <pc:sldMkLst>
          <pc:docMk/>
          <pc:sldMk cId="3187301339" sldId="266"/>
        </pc:sldMkLst>
        <pc:spChg chg="mod">
          <ac:chgData name="Gregory Price" userId="2de0e980-a010-4947-99ad-1340fd38eb28" providerId="ADAL" clId="{5D4BB895-506B-4076-9A80-B42481726AE6}" dt="2023-11-07T17:22:20.093" v="4482" actId="20577"/>
          <ac:spMkLst>
            <pc:docMk/>
            <pc:sldMk cId="3187301339" sldId="266"/>
            <ac:spMk id="4" creationId="{11E362ED-7D95-A496-EA7B-8C3A9359CEF6}"/>
          </ac:spMkLst>
        </pc:spChg>
        <pc:spChg chg="mod">
          <ac:chgData name="Gregory Price" userId="2de0e980-a010-4947-99ad-1340fd38eb28" providerId="ADAL" clId="{5D4BB895-506B-4076-9A80-B42481726AE6}" dt="2023-11-07T16:54:41.582" v="1380" actId="20577"/>
          <ac:spMkLst>
            <pc:docMk/>
            <pc:sldMk cId="3187301339" sldId="266"/>
            <ac:spMk id="7" creationId="{8541007A-3BB1-ACDA-8FD2-E3D7781C948A}"/>
          </ac:spMkLst>
        </pc:spChg>
      </pc:sldChg>
      <pc:sldChg chg="modSp add mod">
        <pc:chgData name="Gregory Price" userId="2de0e980-a010-4947-99ad-1340fd38eb28" providerId="ADAL" clId="{5D4BB895-506B-4076-9A80-B42481726AE6}" dt="2023-11-07T16:58:26.261" v="1967" actId="20577"/>
        <pc:sldMkLst>
          <pc:docMk/>
          <pc:sldMk cId="3600792742" sldId="267"/>
        </pc:sldMkLst>
        <pc:spChg chg="mod">
          <ac:chgData name="Gregory Price" userId="2de0e980-a010-4947-99ad-1340fd38eb28" providerId="ADAL" clId="{5D4BB895-506B-4076-9A80-B42481726AE6}" dt="2023-11-07T16:58:26.261" v="1967" actId="20577"/>
          <ac:spMkLst>
            <pc:docMk/>
            <pc:sldMk cId="3600792742" sldId="267"/>
            <ac:spMk id="4" creationId="{11E362ED-7D95-A496-EA7B-8C3A9359CEF6}"/>
          </ac:spMkLst>
        </pc:spChg>
        <pc:spChg chg="mod">
          <ac:chgData name="Gregory Price" userId="2de0e980-a010-4947-99ad-1340fd38eb28" providerId="ADAL" clId="{5D4BB895-506B-4076-9A80-B42481726AE6}" dt="2023-11-07T16:56:57.067" v="1657" actId="20577"/>
          <ac:spMkLst>
            <pc:docMk/>
            <pc:sldMk cId="3600792742" sldId="267"/>
            <ac:spMk id="7" creationId="{8541007A-3BB1-ACDA-8FD2-E3D7781C948A}"/>
          </ac:spMkLst>
        </pc:spChg>
      </pc:sldChg>
      <pc:sldChg chg="modSp add mod">
        <pc:chgData name="Gregory Price" userId="2de0e980-a010-4947-99ad-1340fd38eb28" providerId="ADAL" clId="{5D4BB895-506B-4076-9A80-B42481726AE6}" dt="2023-11-07T17:06:00.295" v="2615" actId="20577"/>
        <pc:sldMkLst>
          <pc:docMk/>
          <pc:sldMk cId="4116384650" sldId="268"/>
        </pc:sldMkLst>
        <pc:spChg chg="mod">
          <ac:chgData name="Gregory Price" userId="2de0e980-a010-4947-99ad-1340fd38eb28" providerId="ADAL" clId="{5D4BB895-506B-4076-9A80-B42481726AE6}" dt="2023-11-07T17:06:00.295" v="2615" actId="20577"/>
          <ac:spMkLst>
            <pc:docMk/>
            <pc:sldMk cId="4116384650" sldId="268"/>
            <ac:spMk id="4" creationId="{11E362ED-7D95-A496-EA7B-8C3A9359CEF6}"/>
          </ac:spMkLst>
        </pc:spChg>
        <pc:spChg chg="mod">
          <ac:chgData name="Gregory Price" userId="2de0e980-a010-4947-99ad-1340fd38eb28" providerId="ADAL" clId="{5D4BB895-506B-4076-9A80-B42481726AE6}" dt="2023-11-07T16:58:43.027" v="1995" actId="20577"/>
          <ac:spMkLst>
            <pc:docMk/>
            <pc:sldMk cId="4116384650" sldId="268"/>
            <ac:spMk id="7" creationId="{8541007A-3BB1-ACDA-8FD2-E3D7781C948A}"/>
          </ac:spMkLst>
        </pc:spChg>
      </pc:sldChg>
      <pc:sldChg chg="modSp add mod">
        <pc:chgData name="Gregory Price" userId="2de0e980-a010-4947-99ad-1340fd38eb28" providerId="ADAL" clId="{5D4BB895-506B-4076-9A80-B42481726AE6}" dt="2023-11-07T17:09:47.561" v="3059" actId="20577"/>
        <pc:sldMkLst>
          <pc:docMk/>
          <pc:sldMk cId="2814893624" sldId="269"/>
        </pc:sldMkLst>
        <pc:spChg chg="mod">
          <ac:chgData name="Gregory Price" userId="2de0e980-a010-4947-99ad-1340fd38eb28" providerId="ADAL" clId="{5D4BB895-506B-4076-9A80-B42481726AE6}" dt="2023-11-07T17:09:47.561" v="3059" actId="20577"/>
          <ac:spMkLst>
            <pc:docMk/>
            <pc:sldMk cId="2814893624" sldId="269"/>
            <ac:spMk id="4" creationId="{11E362ED-7D95-A496-EA7B-8C3A9359CEF6}"/>
          </ac:spMkLst>
        </pc:spChg>
        <pc:spChg chg="mod">
          <ac:chgData name="Gregory Price" userId="2de0e980-a010-4947-99ad-1340fd38eb28" providerId="ADAL" clId="{5D4BB895-506B-4076-9A80-B42481726AE6}" dt="2023-11-07T17:06:09.551" v="2628" actId="20577"/>
          <ac:spMkLst>
            <pc:docMk/>
            <pc:sldMk cId="2814893624" sldId="269"/>
            <ac:spMk id="7" creationId="{8541007A-3BB1-ACDA-8FD2-E3D7781C948A}"/>
          </ac:spMkLst>
        </pc:spChg>
      </pc:sldChg>
      <pc:sldChg chg="modSp add mod">
        <pc:chgData name="Gregory Price" userId="2de0e980-a010-4947-99ad-1340fd38eb28" providerId="ADAL" clId="{5D4BB895-506B-4076-9A80-B42481726AE6}" dt="2023-11-07T17:25:37.081" v="4503" actId="20577"/>
        <pc:sldMkLst>
          <pc:docMk/>
          <pc:sldMk cId="149379546" sldId="270"/>
        </pc:sldMkLst>
        <pc:spChg chg="mod">
          <ac:chgData name="Gregory Price" userId="2de0e980-a010-4947-99ad-1340fd38eb28" providerId="ADAL" clId="{5D4BB895-506B-4076-9A80-B42481726AE6}" dt="2023-11-07T17:25:37.081" v="4503" actId="20577"/>
          <ac:spMkLst>
            <pc:docMk/>
            <pc:sldMk cId="149379546" sldId="270"/>
            <ac:spMk id="4" creationId="{11E362ED-7D95-A496-EA7B-8C3A9359CEF6}"/>
          </ac:spMkLst>
        </pc:spChg>
        <pc:spChg chg="mod">
          <ac:chgData name="Gregory Price" userId="2de0e980-a010-4947-99ad-1340fd38eb28" providerId="ADAL" clId="{5D4BB895-506B-4076-9A80-B42481726AE6}" dt="2023-11-07T17:10:10.798" v="3093" actId="20577"/>
          <ac:spMkLst>
            <pc:docMk/>
            <pc:sldMk cId="149379546" sldId="270"/>
            <ac:spMk id="7" creationId="{8541007A-3BB1-ACDA-8FD2-E3D7781C948A}"/>
          </ac:spMkLst>
        </pc:spChg>
      </pc:sldChg>
      <pc:sldChg chg="add del">
        <pc:chgData name="Gregory Price" userId="2de0e980-a010-4947-99ad-1340fd38eb28" providerId="ADAL" clId="{5D4BB895-506B-4076-9A80-B42481726AE6}" dt="2023-11-07T17:09:18.144" v="3002" actId="47"/>
        <pc:sldMkLst>
          <pc:docMk/>
          <pc:sldMk cId="2929323648" sldId="270"/>
        </pc:sldMkLst>
      </pc:sldChg>
      <pc:sldChg chg="modSp add mod">
        <pc:chgData name="Gregory Price" userId="2de0e980-a010-4947-99ad-1340fd38eb28" providerId="ADAL" clId="{5D4BB895-506B-4076-9A80-B42481726AE6}" dt="2023-11-07T17:29:34.255" v="4590" actId="20577"/>
        <pc:sldMkLst>
          <pc:docMk/>
          <pc:sldMk cId="4258449270" sldId="271"/>
        </pc:sldMkLst>
        <pc:spChg chg="mod">
          <ac:chgData name="Gregory Price" userId="2de0e980-a010-4947-99ad-1340fd38eb28" providerId="ADAL" clId="{5D4BB895-506B-4076-9A80-B42481726AE6}" dt="2023-11-07T17:29:34.255" v="4590" actId="20577"/>
          <ac:spMkLst>
            <pc:docMk/>
            <pc:sldMk cId="4258449270" sldId="271"/>
            <ac:spMk id="4" creationId="{11E362ED-7D95-A496-EA7B-8C3A9359CEF6}"/>
          </ac:spMkLst>
        </pc:spChg>
        <pc:spChg chg="mod">
          <ac:chgData name="Gregory Price" userId="2de0e980-a010-4947-99ad-1340fd38eb28" providerId="ADAL" clId="{5D4BB895-506B-4076-9A80-B42481726AE6}" dt="2023-11-07T17:13:52.203" v="3998" actId="20577"/>
          <ac:spMkLst>
            <pc:docMk/>
            <pc:sldMk cId="4258449270" sldId="271"/>
            <ac:spMk id="7" creationId="{8541007A-3BB1-ACDA-8FD2-E3D7781C948A}"/>
          </ac:spMkLst>
        </pc:spChg>
      </pc:sldChg>
    </pc:docChg>
  </pc:docChgLst>
  <pc:docChgLst>
    <pc:chgData name="Guest User" userId="S::urn:spo:anon#24a4352194b225b96a1e23a1051c50ba9304f23d84c5fe6e0f15a4f94dfeab95::" providerId="AD" clId="Web-{3FC1B9EA-99C0-7EE6-EDDF-F5503B13B227}"/>
    <pc:docChg chg="modSld sldOrd">
      <pc:chgData name="Guest User" userId="S::urn:spo:anon#24a4352194b225b96a1e23a1051c50ba9304f23d84c5fe6e0f15a4f94dfeab95::" providerId="AD" clId="Web-{3FC1B9EA-99C0-7EE6-EDDF-F5503B13B227}" dt="2023-11-13T02:48:21.072" v="68"/>
      <pc:docMkLst>
        <pc:docMk/>
      </pc:docMkLst>
      <pc:sldChg chg="modSp">
        <pc:chgData name="Guest User" userId="S::urn:spo:anon#24a4352194b225b96a1e23a1051c50ba9304f23d84c5fe6e0f15a4f94dfeab95::" providerId="AD" clId="Web-{3FC1B9EA-99C0-7EE6-EDDF-F5503B13B227}" dt="2023-11-13T02:41:06.058" v="49" actId="20577"/>
        <pc:sldMkLst>
          <pc:docMk/>
          <pc:sldMk cId="3050760221" sldId="262"/>
        </pc:sldMkLst>
        <pc:spChg chg="mod">
          <ac:chgData name="Guest User" userId="S::urn:spo:anon#24a4352194b225b96a1e23a1051c50ba9304f23d84c5fe6e0f15a4f94dfeab95::" providerId="AD" clId="Web-{3FC1B9EA-99C0-7EE6-EDDF-F5503B13B227}" dt="2023-11-13T02:41:06.058" v="49" actId="20577"/>
          <ac:spMkLst>
            <pc:docMk/>
            <pc:sldMk cId="3050760221" sldId="262"/>
            <ac:spMk id="4" creationId="{11E362ED-7D95-A496-EA7B-8C3A9359CEF6}"/>
          </ac:spMkLst>
        </pc:spChg>
      </pc:sldChg>
      <pc:sldChg chg="modSp">
        <pc:chgData name="Guest User" userId="S::urn:spo:anon#24a4352194b225b96a1e23a1051c50ba9304f23d84c5fe6e0f15a4f94dfeab95::" providerId="AD" clId="Web-{3FC1B9EA-99C0-7EE6-EDDF-F5503B13B227}" dt="2023-11-13T02:42:12.764" v="64" actId="20577"/>
        <pc:sldMkLst>
          <pc:docMk/>
          <pc:sldMk cId="2032218000" sldId="263"/>
        </pc:sldMkLst>
        <pc:spChg chg="mod">
          <ac:chgData name="Guest User" userId="S::urn:spo:anon#24a4352194b225b96a1e23a1051c50ba9304f23d84c5fe6e0f15a4f94dfeab95::" providerId="AD" clId="Web-{3FC1B9EA-99C0-7EE6-EDDF-F5503B13B227}" dt="2023-11-13T02:42:12.764" v="64" actId="20577"/>
          <ac:spMkLst>
            <pc:docMk/>
            <pc:sldMk cId="2032218000" sldId="263"/>
            <ac:spMk id="4" creationId="{11E362ED-7D95-A496-EA7B-8C3A9359CEF6}"/>
          </ac:spMkLst>
        </pc:spChg>
      </pc:sldChg>
      <pc:sldChg chg="modSp">
        <pc:chgData name="Guest User" userId="S::urn:spo:anon#24a4352194b225b96a1e23a1051c50ba9304f23d84c5fe6e0f15a4f94dfeab95::" providerId="AD" clId="Web-{3FC1B9EA-99C0-7EE6-EDDF-F5503B13B227}" dt="2023-11-13T02:43:14.328" v="66" actId="20577"/>
        <pc:sldMkLst>
          <pc:docMk/>
          <pc:sldMk cId="1522843767" sldId="265"/>
        </pc:sldMkLst>
        <pc:spChg chg="mod">
          <ac:chgData name="Guest User" userId="S::urn:spo:anon#24a4352194b225b96a1e23a1051c50ba9304f23d84c5fe6e0f15a4f94dfeab95::" providerId="AD" clId="Web-{3FC1B9EA-99C0-7EE6-EDDF-F5503B13B227}" dt="2023-11-13T02:43:14.328" v="66" actId="20577"/>
          <ac:spMkLst>
            <pc:docMk/>
            <pc:sldMk cId="1522843767" sldId="265"/>
            <ac:spMk id="4" creationId="{11E362ED-7D95-A496-EA7B-8C3A9359CEF6}"/>
          </ac:spMkLst>
        </pc:spChg>
      </pc:sldChg>
      <pc:sldChg chg="ord">
        <pc:chgData name="Guest User" userId="S::urn:spo:anon#24a4352194b225b96a1e23a1051c50ba9304f23d84c5fe6e0f15a4f94dfeab95::" providerId="AD" clId="Web-{3FC1B9EA-99C0-7EE6-EDDF-F5503B13B227}" dt="2023-11-13T02:48:21.072" v="68"/>
        <pc:sldMkLst>
          <pc:docMk/>
          <pc:sldMk cId="2814893624" sldId="269"/>
        </pc:sldMkLst>
      </pc:sldChg>
      <pc:sldChg chg="ord">
        <pc:chgData name="Guest User" userId="S::urn:spo:anon#24a4352194b225b96a1e23a1051c50ba9304f23d84c5fe6e0f15a4f94dfeab95::" providerId="AD" clId="Web-{3FC1B9EA-99C0-7EE6-EDDF-F5503B13B227}" dt="2023-11-13T02:48:16.322" v="67"/>
        <pc:sldMkLst>
          <pc:docMk/>
          <pc:sldMk cId="2477262199" sldId="272"/>
        </pc:sldMkLst>
      </pc:sldChg>
    </pc:docChg>
  </pc:docChgLst>
  <pc:docChgLst>
    <pc:chgData name="Guest User" userId="S::urn:spo:anon#9b9ffb5f38d02f5c64c55b110c4e0fb6527957b3192aa3044ef3a3f049068f21::" providerId="AD" clId="Web-{ADD977CA-2E7C-59BF-B31F-4F9173F76AC5}"/>
    <pc:docChg chg="addSld modSld sldOrd">
      <pc:chgData name="Guest User" userId="S::urn:spo:anon#9b9ffb5f38d02f5c64c55b110c4e0fb6527957b3192aa3044ef3a3f049068f21::" providerId="AD" clId="Web-{ADD977CA-2E7C-59BF-B31F-4F9173F76AC5}" dt="2023-11-07T23:02:25.055" v="186" actId="1076"/>
      <pc:docMkLst>
        <pc:docMk/>
      </pc:docMkLst>
      <pc:sldChg chg="modSp">
        <pc:chgData name="Guest User" userId="S::urn:spo:anon#9b9ffb5f38d02f5c64c55b110c4e0fb6527957b3192aa3044ef3a3f049068f21::" providerId="AD" clId="Web-{ADD977CA-2E7C-59BF-B31F-4F9173F76AC5}" dt="2023-11-07T23:02:12.383" v="184" actId="20577"/>
        <pc:sldMkLst>
          <pc:docMk/>
          <pc:sldMk cId="0" sldId="257"/>
        </pc:sldMkLst>
        <pc:spChg chg="mod">
          <ac:chgData name="Guest User" userId="S::urn:spo:anon#9b9ffb5f38d02f5c64c55b110c4e0fb6527957b3192aa3044ef3a3f049068f21::" providerId="AD" clId="Web-{ADD977CA-2E7C-59BF-B31F-4F9173F76AC5}" dt="2023-11-07T23:02:12.383" v="184" actId="20577"/>
          <ac:spMkLst>
            <pc:docMk/>
            <pc:sldMk cId="0" sldId="257"/>
            <ac:spMk id="154" creationId="{00000000-0000-0000-0000-000000000000}"/>
          </ac:spMkLst>
        </pc:spChg>
      </pc:sldChg>
      <pc:sldChg chg="modSp">
        <pc:chgData name="Guest User" userId="S::urn:spo:anon#9b9ffb5f38d02f5c64c55b110c4e0fb6527957b3192aa3044ef3a3f049068f21::" providerId="AD" clId="Web-{ADD977CA-2E7C-59BF-B31F-4F9173F76AC5}" dt="2023-11-07T23:02:25.055" v="186" actId="1076"/>
        <pc:sldMkLst>
          <pc:docMk/>
          <pc:sldMk cId="3050760221" sldId="262"/>
        </pc:sldMkLst>
        <pc:spChg chg="mod">
          <ac:chgData name="Guest User" userId="S::urn:spo:anon#9b9ffb5f38d02f5c64c55b110c4e0fb6527957b3192aa3044ef3a3f049068f21::" providerId="AD" clId="Web-{ADD977CA-2E7C-59BF-B31F-4F9173F76AC5}" dt="2023-11-07T23:02:25.055" v="186" actId="1076"/>
          <ac:spMkLst>
            <pc:docMk/>
            <pc:sldMk cId="3050760221" sldId="262"/>
            <ac:spMk id="7" creationId="{8541007A-3BB1-ACDA-8FD2-E3D7781C948A}"/>
          </ac:spMkLst>
        </pc:spChg>
      </pc:sldChg>
      <pc:sldChg chg="ord">
        <pc:chgData name="Guest User" userId="S::urn:spo:anon#9b9ffb5f38d02f5c64c55b110c4e0fb6527957b3192aa3044ef3a3f049068f21::" providerId="AD" clId="Web-{ADD977CA-2E7C-59BF-B31F-4F9173F76AC5}" dt="2023-11-07T23:00:12.329" v="133"/>
        <pc:sldMkLst>
          <pc:docMk/>
          <pc:sldMk cId="2814893624" sldId="269"/>
        </pc:sldMkLst>
      </pc:sldChg>
      <pc:sldChg chg="modSp ord">
        <pc:chgData name="Guest User" userId="S::urn:spo:anon#9b9ffb5f38d02f5c64c55b110c4e0fb6527957b3192aa3044ef3a3f049068f21::" providerId="AD" clId="Web-{ADD977CA-2E7C-59BF-B31F-4F9173F76AC5}" dt="2023-11-07T23:00:07.907" v="132"/>
        <pc:sldMkLst>
          <pc:docMk/>
          <pc:sldMk cId="149379546" sldId="270"/>
        </pc:sldMkLst>
        <pc:spChg chg="mod">
          <ac:chgData name="Guest User" userId="S::urn:spo:anon#9b9ffb5f38d02f5c64c55b110c4e0fb6527957b3192aa3044ef3a3f049068f21::" providerId="AD" clId="Web-{ADD977CA-2E7C-59BF-B31F-4F9173F76AC5}" dt="2023-11-07T23:00:04.719" v="131" actId="20577"/>
          <ac:spMkLst>
            <pc:docMk/>
            <pc:sldMk cId="149379546" sldId="270"/>
            <ac:spMk id="4" creationId="{11E362ED-7D95-A496-EA7B-8C3A9359CEF6}"/>
          </ac:spMkLst>
        </pc:spChg>
        <pc:spChg chg="mod">
          <ac:chgData name="Guest User" userId="S::urn:spo:anon#9b9ffb5f38d02f5c64c55b110c4e0fb6527957b3192aa3044ef3a3f049068f21::" providerId="AD" clId="Web-{ADD977CA-2E7C-59BF-B31F-4F9173F76AC5}" dt="2023-11-07T22:52:34.085" v="6" actId="20577"/>
          <ac:spMkLst>
            <pc:docMk/>
            <pc:sldMk cId="149379546" sldId="270"/>
            <ac:spMk id="7" creationId="{8541007A-3BB1-ACDA-8FD2-E3D7781C948A}"/>
          </ac:spMkLst>
        </pc:spChg>
      </pc:sldChg>
      <pc:sldChg chg="modSp add replId">
        <pc:chgData name="Guest User" userId="S::urn:spo:anon#9b9ffb5f38d02f5c64c55b110c4e0fb6527957b3192aa3044ef3a3f049068f21::" providerId="AD" clId="Web-{ADD977CA-2E7C-59BF-B31F-4F9173F76AC5}" dt="2023-11-07T23:01:27.286" v="164" actId="20577"/>
        <pc:sldMkLst>
          <pc:docMk/>
          <pc:sldMk cId="2477262199" sldId="272"/>
        </pc:sldMkLst>
        <pc:spChg chg="mod">
          <ac:chgData name="Guest User" userId="S::urn:spo:anon#9b9ffb5f38d02f5c64c55b110c4e0fb6527957b3192aa3044ef3a3f049068f21::" providerId="AD" clId="Web-{ADD977CA-2E7C-59BF-B31F-4F9173F76AC5}" dt="2023-11-07T23:01:27.286" v="164" actId="20577"/>
          <ac:spMkLst>
            <pc:docMk/>
            <pc:sldMk cId="2477262199" sldId="272"/>
            <ac:spMk id="4" creationId="{11E362ED-7D95-A496-EA7B-8C3A9359CEF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mprice/linux/tree/sys_move_phys_pages_11_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l.acm.org/doi/pdf/10.1145/3600006.3613167" TargetMode="External"/><Relationship Id="rId3" Type="http://schemas.openxmlformats.org/officeDocument/2006/relationships/hyperlink" Target="https://github.com/gmprice/linux/tree/sys_move_phys_pages_11_9" TargetMode="External"/><Relationship Id="rId7" Type="http://schemas.openxmlformats.org/officeDocument/2006/relationships/hyperlink" Target="https://www.micahlerner.com/assets/pdf/adaptable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ore.kernel.org/lkml/4808d3fa-bb68-d4c8-681f-0b2770d78041@intel.com/T/" TargetMode="External"/><Relationship Id="rId5" Type="http://schemas.openxmlformats.org/officeDocument/2006/relationships/hyperlink" Target="https://arxiv.org/abs/2206.02878" TargetMode="External"/><Relationship Id="rId10" Type="http://schemas.openxmlformats.org/officeDocument/2006/relationships/hyperlink" Target="https://www.youtube.com/watch?v=bbC23ApPvow" TargetMode="External"/><Relationship Id="rId4" Type="http://schemas.openxmlformats.org/officeDocument/2006/relationships/hyperlink" Target="https://lore.kernel.org/all/20230919230909.530174-1-gregory.price@memverge.com/" TargetMode="External"/><Relationship Id="rId9" Type="http://schemas.openxmlformats.org/officeDocument/2006/relationships/hyperlink" Target="https://www.youtube.com/watch?v=-uEhYHDg3pM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362ED-7D95-A496-EA7B-8C3A9359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700" y="4248504"/>
            <a:ext cx="8602368" cy="8256012"/>
          </a:xfrm>
        </p:spPr>
        <p:txBody>
          <a:bodyPr lIns="50800" tIns="50800" rIns="50800" bIns="50800" anchor="t">
            <a:normAutofit lnSpcReduction="10000"/>
          </a:bodyPr>
          <a:lstStyle/>
          <a:p>
            <a:r>
              <a:rPr lang="en-US"/>
              <a:t>Map build time increases ~linearly w/ capacity, and non-linearly if tasks &gt; </a:t>
            </a:r>
            <a:r>
              <a:rPr lang="en-US" err="1"/>
              <a:t>cpus</a:t>
            </a:r>
          </a:p>
          <a:p>
            <a:r>
              <a:rPr lang="en-US"/>
              <a:t>Hitting /proc/</a:t>
            </a:r>
            <a:r>
              <a:rPr lang="en-US" err="1"/>
              <a:t>pagemap</a:t>
            </a:r>
            <a:r>
              <a:rPr lang="en-US"/>
              <a:t> aggressively</a:t>
            </a:r>
          </a:p>
          <a:p>
            <a:r>
              <a:rPr lang="en-US" err="1"/>
              <a:t>move_phys_pages</a:t>
            </a:r>
            <a:r>
              <a:rPr lang="en-US"/>
              <a:t> would alleviate these overheads and reduce time-to-action</a:t>
            </a:r>
          </a:p>
          <a:p>
            <a:r>
              <a:rPr lang="en-US" b="1"/>
              <a:t>ONLY GOOD FOR ONE SNAPSHOT IN TIME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41007A-3BB1-ACDA-8FD2-E3D7781C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207" y="2582884"/>
            <a:ext cx="6504282" cy="1433163"/>
          </a:xfrm>
        </p:spPr>
        <p:txBody>
          <a:bodyPr/>
          <a:lstStyle/>
          <a:p>
            <a:r>
              <a:rPr lang="en-US"/>
              <a:t>Test Results</a:t>
            </a:r>
          </a:p>
        </p:txBody>
      </p:sp>
      <p:pic>
        <p:nvPicPr>
          <p:cNvPr id="5" name="Picture 4" descr="A graph of data showing the number of hogs&#10;&#10;Description automatically generated">
            <a:extLst>
              <a:ext uri="{FF2B5EF4-FFF2-40B4-BE49-F238E27FC236}">
                <a16:creationId xmlns:a16="http://schemas.microsoft.com/office/drawing/2014/main" id="{7CC682D4-D3CD-A742-C52E-AB045011F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941" y="19562"/>
            <a:ext cx="12414740" cy="6816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0331EA-26E8-D5A7-2AB5-2ABCF08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2159" y="6929131"/>
            <a:ext cx="12398818" cy="677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936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362ED-7D95-A496-EA7B-8C3A9359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700" y="4248504"/>
            <a:ext cx="21386800" cy="8256012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/>
              <a:t>Hardware has no contextual information about a page</a:t>
            </a:r>
          </a:p>
          <a:p>
            <a:pPr lvl="1"/>
            <a:r>
              <a:rPr lang="en-US"/>
              <a:t>“Physical Page” could be re-used rapidly (process creation/death)</a:t>
            </a:r>
          </a:p>
          <a:p>
            <a:pPr lvl="1"/>
            <a:r>
              <a:rPr lang="en-US"/>
              <a:t>Transparent Huge Pages</a:t>
            </a:r>
          </a:p>
          <a:p>
            <a:r>
              <a:rPr lang="en-US"/>
              <a:t>Many unknowns due to Chicken/Egg Situation:</a:t>
            </a:r>
          </a:p>
          <a:p>
            <a:pPr lvl="1"/>
            <a:r>
              <a:rPr lang="en-US"/>
              <a:t>No tracking offload implementations in hardware.</a:t>
            </a:r>
          </a:p>
          <a:p>
            <a:pPr lvl="1"/>
            <a:r>
              <a:rPr lang="en-US"/>
              <a:t>No interface because no ("acceptable") use case.</a:t>
            </a:r>
          </a:p>
          <a:p>
            <a:pPr lvl="2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41007A-3BB1-ACDA-8FD2-E3D7781C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470150"/>
            <a:ext cx="21386800" cy="1433163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/>
              <a:t>Offloaded Tracking limitations</a:t>
            </a:r>
          </a:p>
        </p:txBody>
      </p:sp>
    </p:spTree>
    <p:extLst>
      <p:ext uri="{BB962C8B-B14F-4D97-AF65-F5344CB8AC3E}">
        <p14:creationId xmlns:p14="http://schemas.microsoft.com/office/powerpoint/2010/main" val="247726219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362ED-7D95-A496-EA7B-8C3A9359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700" y="4248504"/>
            <a:ext cx="21386800" cy="8256012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>
                <a:hlinkClick r:id="rId3"/>
              </a:rPr>
              <a:t>Working branch based on v6.6 @ my github</a:t>
            </a:r>
          </a:p>
          <a:p>
            <a:r>
              <a:rPr lang="en-US" err="1"/>
              <a:t>move_pages</a:t>
            </a:r>
            <a:r>
              <a:rPr lang="en-US"/>
              <a:t>(</a:t>
            </a:r>
            <a:r>
              <a:rPr lang="en-US" err="1"/>
              <a:t>pid</a:t>
            </a:r>
            <a:r>
              <a:rPr lang="en-US"/>
              <a:t>, count, pages, nodes, status, flags)</a:t>
            </a:r>
          </a:p>
          <a:p>
            <a:pPr lvl="1"/>
            <a:r>
              <a:rPr lang="en-US"/>
              <a:t>remove </a:t>
            </a:r>
            <a:r>
              <a:rPr lang="en-US" err="1"/>
              <a:t>pid</a:t>
            </a:r>
            <a:r>
              <a:rPr lang="en-US"/>
              <a:t>: </a:t>
            </a:r>
            <a:r>
              <a:rPr lang="en-US" err="1"/>
              <a:t>move_phys_pages</a:t>
            </a:r>
            <a:r>
              <a:rPr lang="en-US"/>
              <a:t>(count, pages, nodes, status, flags)</a:t>
            </a:r>
          </a:p>
          <a:p>
            <a:r>
              <a:rPr lang="en-US"/>
              <a:t>Re-use </a:t>
            </a:r>
            <a:r>
              <a:rPr lang="en-US" err="1"/>
              <a:t>move_pages</a:t>
            </a:r>
            <a:r>
              <a:rPr lang="en-US"/>
              <a:t> code: 2 commits + documentation</a:t>
            </a:r>
          </a:p>
          <a:p>
            <a:pPr lvl="1"/>
            <a:r>
              <a:rPr lang="en-US"/>
              <a:t>1 commit refactor, 1 commit to implement </a:t>
            </a:r>
            <a:r>
              <a:rPr lang="en-US" err="1"/>
              <a:t>syscall</a:t>
            </a:r>
          </a:p>
          <a:p>
            <a:pPr lvl="1"/>
            <a:r>
              <a:rPr lang="en-US"/>
              <a:t>Does the reverse lookup anyway, but efficient (HPA -&gt; Folios)</a:t>
            </a:r>
          </a:p>
          <a:p>
            <a:pPr lvl="1"/>
            <a:r>
              <a:rPr lang="en-US"/>
              <a:t>Validates addresses are valid and movable</a:t>
            </a:r>
          </a:p>
          <a:p>
            <a:pPr lvl="2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41007A-3BB1-ACDA-8FD2-E3D7781C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470150"/>
            <a:ext cx="21386800" cy="1433163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 err="1"/>
              <a:t>Move_phys_pages</a:t>
            </a:r>
            <a:r>
              <a:rPr lang="en-US"/>
              <a:t>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4937954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362ED-7D95-A496-EA7B-8C3A9359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700" y="4248504"/>
            <a:ext cx="21386800" cy="8256012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/>
              <a:t>Per page:  </a:t>
            </a:r>
            <a:r>
              <a:rPr lang="en-US" err="1">
                <a:ea typeface="+mn-lt"/>
                <a:cs typeface="+mn-lt"/>
              </a:rPr>
              <a:t>rmap_walk</a:t>
            </a:r>
            <a:r>
              <a:rPr lang="en-US">
                <a:ea typeface="+mn-lt"/>
                <a:cs typeface="+mn-lt"/>
              </a:rPr>
              <a:t>(folio, &amp;</a:t>
            </a:r>
            <a:r>
              <a:rPr lang="en-US" err="1">
                <a:ea typeface="+mn-lt"/>
                <a:cs typeface="+mn-lt"/>
              </a:rPr>
              <a:t>rwc</a:t>
            </a:r>
            <a:r>
              <a:rPr lang="en-US">
                <a:ea typeface="+mn-lt"/>
                <a:cs typeface="+mn-lt"/>
              </a:rPr>
              <a:t>);</a:t>
            </a:r>
            <a:endParaRPr lang="en-US"/>
          </a:p>
          <a:p>
            <a:r>
              <a:rPr lang="en-US">
                <a:ea typeface="+mn-lt"/>
                <a:cs typeface="+mn-lt"/>
              </a:rPr>
              <a:t>static bool </a:t>
            </a:r>
            <a:r>
              <a:rPr lang="en-US" err="1">
                <a:ea typeface="+mn-lt"/>
                <a:cs typeface="+mn-lt"/>
              </a:rPr>
              <a:t>phys_page_migratable</a:t>
            </a:r>
            <a:r>
              <a:rPr lang="en-US">
                <a:ea typeface="+mn-lt"/>
                <a:cs typeface="+mn-lt"/>
              </a:rPr>
              <a:t>(struct folio *folio,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                                                       struct </a:t>
            </a:r>
            <a:r>
              <a:rPr lang="en-US" err="1">
                <a:ea typeface="+mn-lt"/>
                <a:cs typeface="+mn-lt"/>
              </a:rPr>
              <a:t>vm_area_struct</a:t>
            </a:r>
            <a:r>
              <a:rPr lang="en-US">
                <a:ea typeface="+mn-lt"/>
                <a:cs typeface="+mn-lt"/>
              </a:rPr>
              <a:t> *</a:t>
            </a:r>
            <a:r>
              <a:rPr lang="en-US" err="1">
                <a:ea typeface="+mn-lt"/>
                <a:cs typeface="+mn-lt"/>
              </a:rPr>
              <a:t>vma</a:t>
            </a:r>
            <a:r>
              <a:rPr lang="en-US">
                <a:ea typeface="+mn-lt"/>
                <a:cs typeface="+mn-lt"/>
              </a:rPr>
              <a:t>,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                                                       unsigned long address,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                                                       void *</a:t>
            </a:r>
            <a:r>
              <a:rPr lang="en-US" err="1">
                <a:ea typeface="+mn-lt"/>
                <a:cs typeface="+mn-lt"/>
              </a:rPr>
              <a:t>arg</a:t>
            </a:r>
            <a:r>
              <a:rPr lang="en-US">
                <a:ea typeface="+mn-lt"/>
                <a:cs typeface="+mn-lt"/>
              </a:rPr>
              <a:t>)</a:t>
            </a:r>
          </a:p>
          <a:p>
            <a:r>
              <a:rPr lang="en-US"/>
              <a:t>Walks each VMA that maps the page and determines </a:t>
            </a:r>
            <a:r>
              <a:rPr lang="en-US" err="1"/>
              <a:t>migratability</a:t>
            </a:r>
            <a:endParaRPr lang="en-US"/>
          </a:p>
          <a:p>
            <a:pPr lvl="1"/>
            <a:r>
              <a:rPr lang="en-US" err="1"/>
              <a:t>cpusets</a:t>
            </a:r>
            <a:r>
              <a:rPr lang="en-US"/>
              <a:t> intersection (same as </a:t>
            </a:r>
            <a:r>
              <a:rPr lang="en-US" err="1"/>
              <a:t>move_pages</a:t>
            </a:r>
            <a:r>
              <a:rPr lang="en-US"/>
              <a:t>)</a:t>
            </a:r>
          </a:p>
          <a:p>
            <a:pPr lvl="1"/>
            <a:r>
              <a:rPr lang="en-US" err="1"/>
              <a:t>vma_migratable</a:t>
            </a:r>
            <a:r>
              <a:rPr lang="en-US"/>
              <a:t> (same as </a:t>
            </a:r>
            <a:r>
              <a:rPr lang="en-US" err="1"/>
              <a:t>move_pages</a:t>
            </a:r>
            <a:r>
              <a:rPr lang="en-US"/>
              <a:t>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41007A-3BB1-ACDA-8FD2-E3D7781C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470150"/>
            <a:ext cx="21386800" cy="1433163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/>
              <a:t>Validating Movability</a:t>
            </a:r>
          </a:p>
        </p:txBody>
      </p:sp>
    </p:spTree>
    <p:extLst>
      <p:ext uri="{BB962C8B-B14F-4D97-AF65-F5344CB8AC3E}">
        <p14:creationId xmlns:p14="http://schemas.microsoft.com/office/powerpoint/2010/main" val="397034588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362ED-7D95-A496-EA7B-8C3A9359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700" y="4248504"/>
            <a:ext cx="21386800" cy="8256012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/>
              <a:t>Create the interface, but not the syscall</a:t>
            </a:r>
          </a:p>
          <a:p>
            <a:pPr lvl="1"/>
            <a:r>
              <a:rPr lang="en-US"/>
              <a:t>Allows core and drivers to make use of it, but not userland</a:t>
            </a:r>
          </a:p>
          <a:p>
            <a:pPr lvl="1"/>
            <a:r>
              <a:rPr lang="en-US"/>
              <a:t>Issue:  Allows development, but only in drivers.  May hurt adoption.</a:t>
            </a:r>
          </a:p>
          <a:p>
            <a:pPr lvl="1"/>
            <a:r>
              <a:rPr lang="en-US"/>
              <a:t>Issue:  May not encourage open development and standardization.</a:t>
            </a:r>
          </a:p>
          <a:p>
            <a:r>
              <a:rPr lang="en-US"/>
              <a:t>"Userland shouldn't talk physical addresses, because security"</a:t>
            </a:r>
          </a:p>
          <a:p>
            <a:pPr lvl="1"/>
            <a:r>
              <a:rPr lang="en-US"/>
              <a:t>IBS/PEBS can already be configured to give HVA to HPA mappings</a:t>
            </a:r>
          </a:p>
          <a:p>
            <a:pPr lvl="1"/>
            <a:r>
              <a:rPr lang="en-US"/>
              <a:t>This would be a CAP_SYS_ADMIN only interface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41007A-3BB1-ACDA-8FD2-E3D7781C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470150"/>
            <a:ext cx="21386800" cy="1433163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/>
              <a:t>Other ideas and Feedback</a:t>
            </a:r>
          </a:p>
        </p:txBody>
      </p:sp>
    </p:spTree>
    <p:extLst>
      <p:ext uri="{BB962C8B-B14F-4D97-AF65-F5344CB8AC3E}">
        <p14:creationId xmlns:p14="http://schemas.microsoft.com/office/powerpoint/2010/main" val="425844927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7087" y="5907267"/>
            <a:ext cx="24369825" cy="184371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0000" b="0" spc="0">
                <a:solidFill>
                  <a:srgbClr val="ABAB51"/>
                </a:solidFill>
                <a:latin typeface="Dosis Regular Medium"/>
                <a:ea typeface="Dosis Regular Medium"/>
                <a:cs typeface="Dosis Regular Medium"/>
                <a:sym typeface="Dosis Regular Medium"/>
              </a:defRPr>
            </a:lvl1pPr>
          </a:lstStyle>
          <a:p>
            <a:r>
              <a:rPr lang="en-US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66736491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LPC 2022 - Overview…"/>
          <p:cNvSpPr txBox="1"/>
          <p:nvPr/>
        </p:nvSpPr>
        <p:spPr>
          <a:xfrm>
            <a:off x="8008113" y="5232804"/>
            <a:ext cx="14066924" cy="457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3200"/>
              </a:lnSpc>
              <a:defRPr sz="2600">
                <a:solidFill>
                  <a:srgbClr val="BFA269"/>
                </a:solidFill>
                <a:latin typeface="Dosis Regular Medium"/>
                <a:ea typeface="Dosis Regular Medium"/>
                <a:cs typeface="Dosis Regular Medium"/>
                <a:sym typeface="Dosis Regular Medium"/>
              </a:defRPr>
            </a:pPr>
            <a:r>
              <a:rPr lang="en-US"/>
              <a:t>References</a:t>
            </a:r>
            <a:endParaRPr/>
          </a:p>
          <a:p>
            <a:pPr marL="285750" indent="-285750" algn="l">
              <a:lnSpc>
                <a:spcPts val="3200"/>
              </a:lnSpc>
              <a:buFont typeface="Arial"/>
              <a:buChar char="•"/>
              <a:defRPr sz="1800">
                <a:latin typeface="Dosis Regular Medium"/>
                <a:ea typeface="Dosis Regular Medium"/>
                <a:cs typeface="Dosis Regular Medium"/>
                <a:sym typeface="Dosis Regular Medium"/>
              </a:defRPr>
            </a:pPr>
            <a:r>
              <a:rPr lang="en-US">
                <a:ea typeface="+mn-lt"/>
                <a:cs typeface="+mn-lt"/>
                <a:hlinkClick r:id="rId3"/>
              </a:rPr>
              <a:t>gmprice/linux at sys_move_phys_pages_11_9 (github.com)</a:t>
            </a:r>
            <a:endParaRPr lang="en-US"/>
          </a:p>
          <a:p>
            <a:pPr marL="285750" indent="-285750" algn="l">
              <a:lnSpc>
                <a:spcPts val="3200"/>
              </a:lnSpc>
              <a:buFont typeface="Arial"/>
              <a:buChar char="•"/>
              <a:defRPr sz="1800">
                <a:latin typeface="Dosis Regular Medium"/>
                <a:ea typeface="Dosis Regular Medium"/>
                <a:cs typeface="Dosis Regular Medium"/>
                <a:sym typeface="Dosis Regular Medium"/>
              </a:defRPr>
            </a:pPr>
            <a:r>
              <a:rPr lang="en-US">
                <a:ea typeface="+mn-lt"/>
                <a:cs typeface="+mn-lt"/>
                <a:hlinkClick r:id="rId4"/>
              </a:rPr>
              <a:t>[RFC v2 0/5] move_phys_pages syscall - Gregory Price (kernel.org)</a:t>
            </a:r>
            <a:endParaRPr lang="en-US"/>
          </a:p>
          <a:p>
            <a:pPr marL="285750" indent="-285750" algn="l">
              <a:lnSpc>
                <a:spcPts val="3200"/>
              </a:lnSpc>
              <a:buFont typeface="Arial"/>
              <a:buChar char="•"/>
              <a:defRPr sz="1800">
                <a:latin typeface="Dosis Regular Medium"/>
                <a:ea typeface="Dosis Regular Medium"/>
                <a:cs typeface="Dosis Regular Medium"/>
                <a:sym typeface="Dosis Regular Medium"/>
              </a:defRPr>
            </a:pPr>
            <a:r>
              <a:rPr lang="en-US">
                <a:ea typeface="+mn-lt"/>
                <a:cs typeface="+mn-lt"/>
                <a:hlinkClick r:id="rId5"/>
              </a:rPr>
              <a:t>[2206.02878] TPP: Transparent Page Placement for CXL-Enabled Tiered-Memory (arxiv.org)</a:t>
            </a:r>
            <a:endParaRPr lang="en-US"/>
          </a:p>
          <a:p>
            <a:pPr marL="285750" indent="-285750" algn="l">
              <a:lnSpc>
                <a:spcPts val="3200"/>
              </a:lnSpc>
              <a:buFont typeface="Arial"/>
              <a:buChar char="•"/>
              <a:defRPr sz="1800">
                <a:latin typeface="Dosis Regular Medium"/>
                <a:ea typeface="Dosis Regular Medium"/>
                <a:cs typeface="Dosis Regular Medium"/>
                <a:sym typeface="Dosis Regular Medium"/>
              </a:defRPr>
            </a:pPr>
            <a:r>
              <a:rPr lang="en-US">
                <a:ea typeface="+mn-lt"/>
                <a:cs typeface="+mn-lt"/>
                <a:hlinkClick r:id="rId6"/>
              </a:rPr>
              <a:t>[RFC PATCH 0/5] Memory access profiler(IBS) driven NUMA balancing (kernel.org)</a:t>
            </a:r>
            <a:endParaRPr lang="en-US"/>
          </a:p>
          <a:p>
            <a:pPr marL="285750" indent="-285750" algn="l">
              <a:lnSpc>
                <a:spcPts val="3200"/>
              </a:lnSpc>
              <a:buFont typeface="Arial"/>
              <a:buChar char="•"/>
              <a:defRPr sz="1800">
                <a:latin typeface="Dosis Regular Medium"/>
                <a:ea typeface="Dosis Regular Medium"/>
                <a:cs typeface="Dosis Regular Medium"/>
                <a:sym typeface="Dosis Regular Medium"/>
              </a:defRPr>
            </a:pPr>
            <a:r>
              <a:rPr lang="en-US">
                <a:ea typeface="+mn-lt"/>
                <a:cs typeface="+mn-lt"/>
                <a:hlinkClick r:id="rId7"/>
              </a:rPr>
              <a:t>Towards an Adaptable Systems Architecture for Memory Tiering at Warehouse-Scale (micahlerner.com)</a:t>
            </a:r>
            <a:endParaRPr lang="en-US">
              <a:ea typeface="+mn-lt"/>
              <a:cs typeface="+mn-lt"/>
            </a:endParaRPr>
          </a:p>
          <a:p>
            <a:pPr marL="285750" indent="-285750" algn="l">
              <a:lnSpc>
                <a:spcPts val="3200"/>
              </a:lnSpc>
              <a:buFont typeface="Arial"/>
              <a:buChar char="•"/>
              <a:defRPr sz="1800">
                <a:latin typeface="Dosis Regular Medium"/>
                <a:ea typeface="Dosis Regular Medium"/>
                <a:cs typeface="Dosis Regular Medium"/>
                <a:sym typeface="Dosis Regular Medium"/>
              </a:defRPr>
            </a:pPr>
            <a:r>
              <a:rPr lang="en-US">
                <a:ea typeface="+mn-lt"/>
                <a:cs typeface="+mn-lt"/>
                <a:hlinkClick r:id="rId8"/>
              </a:rPr>
              <a:t>Memtis: Efficient Memory Tiering with Dynamic Page Classification and Page Size Determination (acm.org)</a:t>
            </a:r>
            <a:endParaRPr lang="en-US"/>
          </a:p>
          <a:p>
            <a:pPr marL="285750" indent="-285750" algn="l">
              <a:lnSpc>
                <a:spcPts val="3200"/>
              </a:lnSpc>
              <a:buFont typeface="Arial"/>
              <a:buChar char="•"/>
              <a:defRPr sz="1800">
                <a:latin typeface="Dosis Regular Medium"/>
                <a:ea typeface="Dosis Regular Medium"/>
                <a:cs typeface="Dosis Regular Medium"/>
                <a:sym typeface="Dosis Regular Medium"/>
              </a:defRPr>
            </a:pPr>
            <a:r>
              <a:rPr lang="en-US">
                <a:ea typeface="+mn-lt"/>
                <a:cs typeface="+mn-lt"/>
                <a:hlinkClick r:id="rId9"/>
              </a:rPr>
              <a:t>HW counters for hold/cold pages - Aneesh Kumar K V, Wei Xu</a:t>
            </a:r>
          </a:p>
          <a:p>
            <a:pPr marL="285750" indent="-285750" algn="l">
              <a:lnSpc>
                <a:spcPts val="3200"/>
              </a:lnSpc>
              <a:buFont typeface="Arial"/>
              <a:buChar char="•"/>
              <a:defRPr sz="1800">
                <a:latin typeface="Dosis Regular Medium"/>
                <a:ea typeface="Dosis Regular Medium"/>
                <a:cs typeface="Dosis Regular Medium"/>
                <a:sym typeface="Dosis Regular Medium"/>
              </a:defRPr>
            </a:pPr>
            <a:r>
              <a:rPr lang="en-US">
                <a:hlinkClick r:id="rId10"/>
              </a:rPr>
              <a:t>DAMON updates and future plans - SeongJae Park</a:t>
            </a:r>
            <a:endParaRPr lang="en-US"/>
          </a:p>
          <a:p>
            <a:pPr marL="285750" indent="-285750" algn="l">
              <a:lnSpc>
                <a:spcPts val="3200"/>
              </a:lnSpc>
              <a:buFont typeface="Arial"/>
              <a:buChar char="•"/>
              <a:defRPr sz="1800">
                <a:latin typeface="Dosis Regular Medium"/>
                <a:ea typeface="Dosis Regular Medium"/>
                <a:cs typeface="Dosis Regular Medium"/>
                <a:sym typeface="Dosis Regular Medium"/>
              </a:defRPr>
            </a:pPr>
            <a:endParaRPr lang="en-US"/>
          </a:p>
          <a:p>
            <a:pPr algn="l">
              <a:lnSpc>
                <a:spcPts val="3200"/>
              </a:lnSpc>
              <a:defRPr sz="1800">
                <a:latin typeface="Dosis Regular Medium"/>
                <a:ea typeface="Dosis Regular Medium"/>
                <a:cs typeface="Dosis Regular Medium"/>
                <a:sym typeface="Dosis Regular Medium"/>
              </a:defRPr>
            </a:pPr>
            <a:endParaRPr lang="en-US"/>
          </a:p>
        </p:txBody>
      </p:sp>
      <p:sp>
        <p:nvSpPr>
          <p:cNvPr id="162" name="Conference Details…"/>
          <p:cNvSpPr txBox="1"/>
          <p:nvPr/>
        </p:nvSpPr>
        <p:spPr>
          <a:xfrm>
            <a:off x="3436239" y="10152252"/>
            <a:ext cx="3226170" cy="2095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2200">
                <a:latin typeface="Dosis Regular Bold"/>
                <a:ea typeface="Dosis Regular Bold"/>
                <a:cs typeface="Dosis Regular Bold"/>
                <a:sym typeface="Dosis Regular Bold"/>
              </a:defRPr>
            </a:pPr>
            <a:r>
              <a:rPr lang="en-US"/>
              <a:t>Authors</a:t>
            </a:r>
          </a:p>
          <a:p>
            <a:pPr algn="l">
              <a:lnSpc>
                <a:spcPct val="120000"/>
              </a:lnSpc>
              <a:defRPr sz="2200">
                <a:latin typeface="Dosis Regular Bold"/>
                <a:ea typeface="Dosis Regular Bold"/>
                <a:cs typeface="Dosis Regular Bold"/>
                <a:sym typeface="Dosis Regular Bold"/>
              </a:defRPr>
            </a:pPr>
            <a:r>
              <a:rPr lang="en-US"/>
              <a:t>Gregory Price</a:t>
            </a:r>
          </a:p>
          <a:p>
            <a:pPr algn="l">
              <a:lnSpc>
                <a:spcPct val="120000"/>
              </a:lnSpc>
              <a:defRPr sz="2200">
                <a:latin typeface="Dosis Regular Bold"/>
                <a:ea typeface="Dosis Regular Bold"/>
                <a:cs typeface="Dosis Regular Bold"/>
                <a:sym typeface="Dosis Regular Bold"/>
              </a:defRPr>
            </a:pPr>
            <a:r>
              <a:rPr lang="en-US"/>
              <a:t>Svetly Todorov</a:t>
            </a:r>
          </a:p>
          <a:p>
            <a:pPr algn="l">
              <a:lnSpc>
                <a:spcPct val="120000"/>
              </a:lnSpc>
              <a:defRPr sz="2200">
                <a:latin typeface="Dosis Regular Bold"/>
                <a:ea typeface="Dosis Regular Bold"/>
                <a:cs typeface="Dosis Regular Bold"/>
                <a:sym typeface="Dosis Regular Bold"/>
              </a:defRPr>
            </a:pPr>
            <a:endParaRPr lang="en-US"/>
          </a:p>
          <a:p>
            <a:pPr algn="l">
              <a:lnSpc>
                <a:spcPct val="120000"/>
              </a:lnSpc>
              <a:defRPr sz="2200">
                <a:latin typeface="Dosis Regular Bold"/>
                <a:ea typeface="Dosis Regular Bold"/>
                <a:cs typeface="Dosis Regular Bold"/>
                <a:sym typeface="Dosis Regular Bold"/>
              </a:defRPr>
            </a:pPr>
            <a:r>
              <a:rPr lang="en-US"/>
              <a:t>MemVerge Inc.</a:t>
            </a:r>
            <a:endParaRPr/>
          </a:p>
        </p:txBody>
      </p:sp>
      <p:sp>
        <p:nvSpPr>
          <p:cNvPr id="163" name="Line"/>
          <p:cNvSpPr/>
          <p:nvPr/>
        </p:nvSpPr>
        <p:spPr>
          <a:xfrm flipH="1" flipV="1">
            <a:off x="7429500" y="2838450"/>
            <a:ext cx="50800" cy="9409632"/>
          </a:xfrm>
          <a:prstGeom prst="line">
            <a:avLst/>
          </a:prstGeom>
          <a:ln w="38100">
            <a:solidFill>
              <a:srgbClr val="A9A9A9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lide Title"/>
          <p:cNvSpPr txBox="1">
            <a:spLocks noGrp="1"/>
          </p:cNvSpPr>
          <p:nvPr>
            <p:ph type="title"/>
          </p:nvPr>
        </p:nvSpPr>
        <p:spPr>
          <a:xfrm>
            <a:off x="7087" y="6816524"/>
            <a:ext cx="24369825" cy="18437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defRPr sz="10000" b="0" spc="0">
                <a:solidFill>
                  <a:srgbClr val="ABAB51"/>
                </a:solidFill>
                <a:latin typeface="Dosis Regular Medium"/>
                <a:ea typeface="Dosis Regular Medium"/>
                <a:cs typeface="Dosis Regular Medium"/>
                <a:sym typeface="Dosis Regular Medium"/>
              </a:defRPr>
            </a:lvl1pPr>
          </a:lstStyle>
          <a:p>
            <a:r>
              <a:rPr lang="en-US" err="1"/>
              <a:t>move_pages</a:t>
            </a:r>
            <a:r>
              <a:rPr lang="en-US"/>
              <a:t>() for physical addresses:</a:t>
            </a:r>
            <a:br>
              <a:rPr lang="en-US"/>
            </a:br>
            <a:br>
              <a:rPr lang="en-US"/>
            </a:br>
            <a:r>
              <a:rPr lang="en-US" err="1"/>
              <a:t>move_phys_pages</a:t>
            </a:r>
            <a:r>
              <a:rPr lang="en-US"/>
              <a:t>()</a:t>
            </a: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362ED-7D95-A496-EA7B-8C3A9359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700" y="4248504"/>
            <a:ext cx="21386800" cy="8256012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/>
              <a:t>CXL Hardware vendors (esp. 2LM) asking what work can be offloaded</a:t>
            </a:r>
          </a:p>
          <a:p>
            <a:r>
              <a:rPr lang="en-US"/>
              <a:t>Proposals for a variety of offloaded monitoring features</a:t>
            </a:r>
          </a:p>
          <a:p>
            <a:pPr lvl="1"/>
            <a:r>
              <a:rPr lang="en-US"/>
              <a:t>Examples: Heatmaps, IDLE bits, hotness lists, access locality info</a:t>
            </a:r>
          </a:p>
          <a:p>
            <a:r>
              <a:rPr lang="en-US"/>
              <a:t>The Problems:</a:t>
            </a:r>
          </a:p>
          <a:p>
            <a:pPr lvl="1"/>
            <a:r>
              <a:rPr lang="en-US"/>
              <a:t>Devices talk Host Physical Address or Device Physical Address (0-base)</a:t>
            </a:r>
          </a:p>
          <a:p>
            <a:pPr lvl="1"/>
            <a:r>
              <a:rPr lang="en-US"/>
              <a:t>No userland </a:t>
            </a:r>
            <a:r>
              <a:rPr lang="en-US" err="1"/>
              <a:t>phys-addr</a:t>
            </a:r>
            <a:r>
              <a:rPr lang="en-US"/>
              <a:t> migration interface. No hardware standard.</a:t>
            </a:r>
          </a:p>
          <a:p>
            <a:pPr lvl="1"/>
            <a:r>
              <a:rPr lang="en-US" err="1"/>
              <a:t>move_pages</a:t>
            </a:r>
            <a:r>
              <a:rPr lang="en-US"/>
              <a:t>:  Uses virtual addresses, requires </a:t>
            </a:r>
            <a:r>
              <a:rPr lang="en-US" err="1"/>
              <a:t>pid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41007A-3BB1-ACDA-8FD2-E3D7781C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470150"/>
            <a:ext cx="21386800" cy="1433163"/>
          </a:xfrm>
        </p:spPr>
        <p:txBody>
          <a:bodyPr/>
          <a:lstStyle/>
          <a:p>
            <a:r>
              <a:rPr lang="en-US"/>
              <a:t>Thesis</a:t>
            </a:r>
          </a:p>
        </p:txBody>
      </p:sp>
    </p:spTree>
    <p:extLst>
      <p:ext uri="{BB962C8B-B14F-4D97-AF65-F5344CB8AC3E}">
        <p14:creationId xmlns:p14="http://schemas.microsoft.com/office/powerpoint/2010/main" val="305076022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362ED-7D95-A496-EA7B-8C3A9359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700" y="4248504"/>
            <a:ext cx="21386800" cy="8256012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/>
              <a:t>Current State of Tiering</a:t>
            </a:r>
          </a:p>
          <a:p>
            <a:pPr lvl="1"/>
            <a:r>
              <a:rPr lang="en-US"/>
              <a:t>Interception/Code Changes (“legacy </a:t>
            </a:r>
            <a:r>
              <a:rPr lang="en-US" err="1"/>
              <a:t>optane</a:t>
            </a:r>
            <a:r>
              <a:rPr lang="en-US"/>
              <a:t>” methods)</a:t>
            </a:r>
          </a:p>
          <a:p>
            <a:pPr lvl="1"/>
            <a:r>
              <a:rPr lang="en-US"/>
              <a:t>IBS/PEBs based monitoring (sampling, provides HVA and/or HPA)</a:t>
            </a:r>
          </a:p>
          <a:p>
            <a:pPr lvl="1"/>
            <a:r>
              <a:rPr lang="en-US"/>
              <a:t>Transparent Page Placement – TPP and </a:t>
            </a:r>
            <a:r>
              <a:rPr lang="en-US" err="1"/>
              <a:t>AutoNUMA</a:t>
            </a:r>
            <a:r>
              <a:rPr lang="en-US"/>
              <a:t> (charging/faults)</a:t>
            </a:r>
          </a:p>
          <a:p>
            <a:pPr lvl="1"/>
            <a:r>
              <a:rPr lang="en-US"/>
              <a:t>Page/Folio flag monitoring.  (IDLE Bitmap. PFN based)</a:t>
            </a:r>
          </a:p>
          <a:p>
            <a:r>
              <a:rPr lang="en-US"/>
              <a:t>Systems like DAMON already use a large variety of these techniques</a:t>
            </a:r>
          </a:p>
          <a:p>
            <a:r>
              <a:rPr lang="en-US"/>
              <a:t>All of these have a variety of performance or functionality issues.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41007A-3BB1-ACDA-8FD2-E3D7781C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470150"/>
            <a:ext cx="21386800" cy="1433163"/>
          </a:xfrm>
        </p:spPr>
        <p:txBody>
          <a:bodyPr/>
          <a:lstStyle/>
          <a:p>
            <a:r>
              <a:rPr lang="en-US"/>
              <a:t>Why do we even want to do this?</a:t>
            </a:r>
          </a:p>
        </p:txBody>
      </p:sp>
    </p:spTree>
    <p:extLst>
      <p:ext uri="{BB962C8B-B14F-4D97-AF65-F5344CB8AC3E}">
        <p14:creationId xmlns:p14="http://schemas.microsoft.com/office/powerpoint/2010/main" val="203221800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362ED-7D95-A496-EA7B-8C3A9359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700" y="4248504"/>
            <a:ext cx="21386800" cy="8256012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/>
              <a:t>Most common sampling metric: LLC Cache Misses</a:t>
            </a:r>
          </a:p>
          <a:p>
            <a:pPr lvl="1"/>
            <a:r>
              <a:rPr lang="en-US"/>
              <a:t>HVA/HPA + PID</a:t>
            </a:r>
          </a:p>
          <a:p>
            <a:pPr lvl="1"/>
            <a:r>
              <a:rPr lang="en-US"/>
              <a:t>Address to node is queried tracked</a:t>
            </a:r>
          </a:p>
          <a:p>
            <a:r>
              <a:rPr lang="en-US"/>
              <a:t>The Problems</a:t>
            </a:r>
          </a:p>
          <a:p>
            <a:pPr lvl="1"/>
            <a:r>
              <a:rPr lang="en-US"/>
              <a:t>Prefetch traffic is captured differently (or potentially missed)</a:t>
            </a:r>
          </a:p>
          <a:p>
            <a:pPr lvl="1"/>
            <a:r>
              <a:rPr lang="en-US"/>
              <a:t>Runtime overhead based on sample rate</a:t>
            </a:r>
          </a:p>
          <a:p>
            <a:pPr lvl="1"/>
            <a:r>
              <a:rPr lang="en-US"/>
              <a:t>PMU counters often already in use (shared/unavailable)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41007A-3BB1-ACDA-8FD2-E3D7781C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470150"/>
            <a:ext cx="21386800" cy="1433163"/>
          </a:xfrm>
        </p:spPr>
        <p:txBody>
          <a:bodyPr/>
          <a:lstStyle/>
          <a:p>
            <a:r>
              <a:rPr lang="en-US"/>
              <a:t>IBS/PEBs (Sample-based)</a:t>
            </a:r>
          </a:p>
        </p:txBody>
      </p:sp>
    </p:spTree>
    <p:extLst>
      <p:ext uri="{BB962C8B-B14F-4D97-AF65-F5344CB8AC3E}">
        <p14:creationId xmlns:p14="http://schemas.microsoft.com/office/powerpoint/2010/main" val="15228437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362ED-7D95-A496-EA7B-8C3A9359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700" y="4248504"/>
            <a:ext cx="21386800" cy="8256012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/>
              <a:t>Primary Mechanism:  Fault Based</a:t>
            </a:r>
          </a:p>
          <a:p>
            <a:pPr lvl="1"/>
            <a:r>
              <a:rPr lang="en-US"/>
              <a:t>Mark some pages not-present, catch the fault, demote cold pages</a:t>
            </a:r>
          </a:p>
          <a:p>
            <a:pPr lvl="1"/>
            <a:r>
              <a:rPr lang="en-US"/>
              <a:t>Recent extension for promotion based on lower tier fault detection</a:t>
            </a:r>
          </a:p>
          <a:p>
            <a:pPr lvl="1"/>
            <a:r>
              <a:rPr lang="en-US"/>
              <a:t>Additional extensions pushing to avoid fault overhead.</a:t>
            </a:r>
          </a:p>
          <a:p>
            <a:r>
              <a:rPr lang="en-US"/>
              <a:t>Problems</a:t>
            </a:r>
          </a:p>
          <a:p>
            <a:pPr lvl="1"/>
            <a:r>
              <a:rPr lang="en-US"/>
              <a:t>Fault overhead / Tail latencies.</a:t>
            </a:r>
          </a:p>
          <a:p>
            <a:pPr lvl="1"/>
            <a:r>
              <a:rPr lang="en-US"/>
              <a:t>Can be complicated to tune depending on workload.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41007A-3BB1-ACDA-8FD2-E3D7781C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470150"/>
            <a:ext cx="21386800" cy="1433163"/>
          </a:xfrm>
        </p:spPr>
        <p:txBody>
          <a:bodyPr/>
          <a:lstStyle/>
          <a:p>
            <a:r>
              <a:rPr lang="en-US"/>
              <a:t>Transparent Page Placement (TPP)</a:t>
            </a:r>
          </a:p>
        </p:txBody>
      </p:sp>
    </p:spTree>
    <p:extLst>
      <p:ext uri="{BB962C8B-B14F-4D97-AF65-F5344CB8AC3E}">
        <p14:creationId xmlns:p14="http://schemas.microsoft.com/office/powerpoint/2010/main" val="266857980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362ED-7D95-A496-EA7B-8C3A9359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700" y="4248504"/>
            <a:ext cx="21386800" cy="8256012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/>
              <a:t>Mechanism:   (struct page)-&gt;flag &amp; </a:t>
            </a:r>
            <a:r>
              <a:rPr lang="en-US" err="1"/>
              <a:t>PG_idle</a:t>
            </a:r>
            <a:r>
              <a:rPr lang="en-US"/>
              <a:t>   - now in folio</a:t>
            </a:r>
          </a:p>
          <a:p>
            <a:pPr lvl="1"/>
            <a:r>
              <a:rPr lang="en-US"/>
              <a:t>User can mark PFNs as idle/not idle.</a:t>
            </a:r>
          </a:p>
          <a:p>
            <a:pPr lvl="1"/>
            <a:r>
              <a:rPr lang="en-US"/>
              <a:t>Presumably updated by the kernel to denote a PFN not idle.</a:t>
            </a:r>
          </a:p>
          <a:p>
            <a:r>
              <a:rPr lang="en-US"/>
              <a:t>Problems:</a:t>
            </a:r>
          </a:p>
          <a:p>
            <a:pPr lvl="1"/>
            <a:r>
              <a:rPr lang="en-US"/>
              <a:t>Presently appears broken from user space due to transition to folios</a:t>
            </a:r>
          </a:p>
          <a:p>
            <a:pPr lvl="1"/>
            <a:r>
              <a:rPr lang="en-US"/>
              <a:t>PFN-based lookup</a:t>
            </a:r>
          </a:p>
          <a:p>
            <a:pPr lvl="2"/>
            <a:r>
              <a:rPr lang="en-US"/>
              <a:t>Still requires a virtual-to-physical translation (proc/</a:t>
            </a:r>
            <a:r>
              <a:rPr lang="en-US" err="1"/>
              <a:t>pagemap</a:t>
            </a:r>
            <a:r>
              <a:rPr lang="en-US"/>
              <a:t>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41007A-3BB1-ACDA-8FD2-E3D7781C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470150"/>
            <a:ext cx="21386800" cy="1433163"/>
          </a:xfrm>
        </p:spPr>
        <p:txBody>
          <a:bodyPr/>
          <a:lstStyle/>
          <a:p>
            <a:r>
              <a:rPr lang="en-US"/>
              <a:t>IDLE-bit Tracking</a:t>
            </a:r>
          </a:p>
        </p:txBody>
      </p:sp>
    </p:spTree>
    <p:extLst>
      <p:ext uri="{BB962C8B-B14F-4D97-AF65-F5344CB8AC3E}">
        <p14:creationId xmlns:p14="http://schemas.microsoft.com/office/powerpoint/2010/main" val="318730133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362ED-7D95-A496-EA7B-8C3A9359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700" y="4248504"/>
            <a:ext cx="21386800" cy="8256012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/>
              <a:t>Why: Devices w/ multiple layers of memory. (DRAM + SSD + Network)</a:t>
            </a:r>
          </a:p>
          <a:p>
            <a:pPr lvl="1"/>
            <a:r>
              <a:rPr lang="en-US"/>
              <a:t>Idea: 2LM (DRAM+SSD) offload page faults.  Use data to promote.</a:t>
            </a:r>
          </a:p>
          <a:p>
            <a:r>
              <a:rPr lang="en-US"/>
              <a:t>Mechanisms: IDLE, Heatmap, Hotness list, </a:t>
            </a:r>
            <a:r>
              <a:rPr lang="en-US" err="1"/>
              <a:t>etc</a:t>
            </a:r>
            <a:r>
              <a:rPr lang="en-US"/>
              <a:t> – you name it</a:t>
            </a:r>
          </a:p>
          <a:p>
            <a:r>
              <a:rPr lang="en-US"/>
              <a:t>The Big Problems</a:t>
            </a:r>
          </a:p>
          <a:p>
            <a:pPr lvl="1"/>
            <a:r>
              <a:rPr lang="en-US"/>
              <a:t>Devices have no concept of tasks / virtual memory</a:t>
            </a:r>
          </a:p>
          <a:p>
            <a:pPr lvl="1"/>
            <a:r>
              <a:rPr lang="en-US"/>
              <a:t>Physical/Device Addressing – reverse lookup is very expensive</a:t>
            </a:r>
          </a:p>
          <a:p>
            <a:pPr lvl="1"/>
            <a:r>
              <a:rPr lang="en-US"/>
              <a:t>No Standard Interface: Hard to build core kernel support.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41007A-3BB1-ACDA-8FD2-E3D7781C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470150"/>
            <a:ext cx="21386800" cy="1433163"/>
          </a:xfrm>
        </p:spPr>
        <p:txBody>
          <a:bodyPr/>
          <a:lstStyle/>
          <a:p>
            <a:r>
              <a:rPr lang="en-US"/>
              <a:t>Proposed: Offloaded Page-Tracking</a:t>
            </a:r>
          </a:p>
        </p:txBody>
      </p:sp>
    </p:spTree>
    <p:extLst>
      <p:ext uri="{BB962C8B-B14F-4D97-AF65-F5344CB8AC3E}">
        <p14:creationId xmlns:p14="http://schemas.microsoft.com/office/powerpoint/2010/main" val="360079274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PC2023_slide1.jpg" descr="LPC2023_slid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362ED-7D95-A496-EA7B-8C3A9359C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0700" y="4248504"/>
            <a:ext cx="21386800" cy="8256012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/>
              <a:t>Question:  How bad is a reverse-lookup?</a:t>
            </a:r>
          </a:p>
          <a:p>
            <a:pPr lvl="1"/>
            <a:r>
              <a:rPr lang="en-US"/>
              <a:t>Must convert HPA to HVA to use </a:t>
            </a:r>
            <a:r>
              <a:rPr lang="en-US" err="1"/>
              <a:t>move_pages</a:t>
            </a:r>
            <a:endParaRPr lang="en-US"/>
          </a:p>
          <a:p>
            <a:pPr lvl="1"/>
            <a:r>
              <a:rPr lang="en-US"/>
              <a:t>No direct interface, so have to build a map for all tasks using the node.</a:t>
            </a:r>
          </a:p>
          <a:p>
            <a:r>
              <a:rPr lang="en-US"/>
              <a:t>Contrived Test:</a:t>
            </a:r>
          </a:p>
          <a:p>
            <a:pPr lvl="1"/>
            <a:r>
              <a:rPr lang="en-US"/>
              <a:t>Run 4-48 memory hogs @ different capacities and system load.</a:t>
            </a:r>
          </a:p>
          <a:p>
            <a:pPr lvl="1"/>
            <a:r>
              <a:rPr lang="en-US"/>
              <a:t>Use proc/</a:t>
            </a:r>
            <a:r>
              <a:rPr lang="en-US" err="1"/>
              <a:t>pid</a:t>
            </a:r>
            <a:r>
              <a:rPr lang="en-US"/>
              <a:t>/maps and proc/</a:t>
            </a:r>
            <a:r>
              <a:rPr lang="en-US" err="1"/>
              <a:t>pid</a:t>
            </a:r>
            <a:r>
              <a:rPr lang="en-US"/>
              <a:t>/</a:t>
            </a:r>
            <a:r>
              <a:rPr lang="en-US" err="1"/>
              <a:t>pagemap</a:t>
            </a:r>
            <a:r>
              <a:rPr lang="en-US"/>
              <a:t> to build reverse map</a:t>
            </a:r>
          </a:p>
          <a:p>
            <a:pPr lvl="1"/>
            <a:r>
              <a:rPr lang="en-US"/>
              <a:t>Measure build/merge time of reverse maps. (Time to time to insight)</a:t>
            </a:r>
          </a:p>
          <a:p>
            <a:pPr marL="609600" lvl="1" indent="0">
              <a:buNone/>
            </a:pP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41007A-3BB1-ACDA-8FD2-E3D7781C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470150"/>
            <a:ext cx="21386800" cy="1433163"/>
          </a:xfrm>
        </p:spPr>
        <p:txBody>
          <a:bodyPr/>
          <a:lstStyle/>
          <a:p>
            <a:r>
              <a:rPr lang="en-US"/>
              <a:t>Reverse Lookup Overhead</a:t>
            </a:r>
          </a:p>
        </p:txBody>
      </p:sp>
    </p:spTree>
    <p:extLst>
      <p:ext uri="{BB962C8B-B14F-4D97-AF65-F5344CB8AC3E}">
        <p14:creationId xmlns:p14="http://schemas.microsoft.com/office/powerpoint/2010/main" val="41163846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1001</Words>
  <Application>Microsoft Office PowerPoint</Application>
  <PresentationFormat>Custom</PresentationFormat>
  <Paragraphs>106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Dosis Regular Bold</vt:lpstr>
      <vt:lpstr>Dosis Regular Medium</vt:lpstr>
      <vt:lpstr>Helvetica Neue</vt:lpstr>
      <vt:lpstr>Helvetica Neue Medium</vt:lpstr>
      <vt:lpstr>21_BasicWhite</vt:lpstr>
      <vt:lpstr>PowerPoint Presentation</vt:lpstr>
      <vt:lpstr>move_pages() for physical addresses:  move_phys_pages()</vt:lpstr>
      <vt:lpstr>Thesis</vt:lpstr>
      <vt:lpstr>Why do we even want to do this?</vt:lpstr>
      <vt:lpstr>IBS/PEBs (Sample-based)</vt:lpstr>
      <vt:lpstr>Transparent Page Placement (TPP)</vt:lpstr>
      <vt:lpstr>IDLE-bit Tracking</vt:lpstr>
      <vt:lpstr>Proposed: Offloaded Page-Tracking</vt:lpstr>
      <vt:lpstr>Reverse Lookup Overhead</vt:lpstr>
      <vt:lpstr>Test Results</vt:lpstr>
      <vt:lpstr>Offloaded Tracking limitations</vt:lpstr>
      <vt:lpstr>Move_phys_pages implementation</vt:lpstr>
      <vt:lpstr>Validating Movability</vt:lpstr>
      <vt:lpstr>Other ideas and Feedback</vt:lpstr>
      <vt:lpstr>questions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Price</dc:creator>
  <cp:lastModifiedBy>Gregory Price</cp:lastModifiedBy>
  <cp:revision>1</cp:revision>
  <dcterms:modified xsi:type="dcterms:W3CDTF">2023-11-13T02:52:14Z</dcterms:modified>
</cp:coreProperties>
</file>