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9" r:id="rId27"/>
    <p:sldMasterId id="2147484921" r:id="rId28"/>
  </p:sldMasterIdLst>
  <p:sldIdLst>
    <p:sldId id="257" r:id="rId29"/>
    <p:sldId id="259" r:id="rId30"/>
    <p:sldId id="274" r:id="rId31"/>
    <p:sldId id="260" r:id="rId32"/>
    <p:sldId id="262" r:id="rId33"/>
    <p:sldId id="272" r:id="rId34"/>
    <p:sldId id="276" r:id="rId35"/>
    <p:sldId id="263" r:id="rId36"/>
    <p:sldId id="269" r:id="rId37"/>
    <p:sldId id="264" r:id="rId38"/>
    <p:sldId id="265" r:id="rId39"/>
    <p:sldId id="270" r:id="rId40"/>
    <p:sldId id="273" r:id="rId41"/>
    <p:sldId id="271" r:id="rId42"/>
    <p:sldId id="266" r:id="rId43"/>
    <p:sldId id="275" r:id="rId44"/>
    <p:sldId id="277" r:id="rId45"/>
    <p:sldId id="26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4" d="100"/>
          <a:sy n="94" d="100"/>
        </p:scale>
        <p:origin x="182"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11.xml"/><Relationship Id="rId21" Type="http://schemas.openxmlformats.org/officeDocument/2006/relationships/customXml" Target="../customXml/item21.xml"/><Relationship Id="rId34" Type="http://schemas.openxmlformats.org/officeDocument/2006/relationships/slide" Target="slides/slide6.xml"/><Relationship Id="rId42" Type="http://schemas.openxmlformats.org/officeDocument/2006/relationships/slide" Target="slides/slide1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1.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Master" Target="slideMasters/slideMaster2.xml"/><Relationship Id="rId36" Type="http://schemas.openxmlformats.org/officeDocument/2006/relationships/slide" Target="slides/slide8.xml"/><Relationship Id="rId49"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3.xml"/><Relationship Id="rId44" Type="http://schemas.openxmlformats.org/officeDocument/2006/relationships/slide" Target="slides/slide16.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1.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viewProps" Target="viewProp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20" Type="http://schemas.openxmlformats.org/officeDocument/2006/relationships/customXml" Target="../customXml/item20.xml"/><Relationship Id="rId41"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losing logo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CF5DA9-7F0B-974A-BDA7-C8F89F527FAF}"/>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3656232" y="2847538"/>
            <a:ext cx="4879537" cy="1162923"/>
          </a:xfrm>
          <a:prstGeom prst="rect">
            <a:avLst/>
          </a:prstGeom>
        </p:spPr>
      </p:pic>
      <p:sp>
        <p:nvSpPr>
          <p:cNvPr id="6" name="Rectangle 5" descr="{&quot;templafy&quot;:{&quot;binding&quot;:&quot;{{Form.Footer}}&quot;,&quot;type&quot;:&quot;text&quot;}}">
            <a:extLst>
              <a:ext uri="{FF2B5EF4-FFF2-40B4-BE49-F238E27FC236}">
                <a16:creationId xmlns:a16="http://schemas.microsoft.com/office/drawing/2014/main" id="{43334FAC-11C2-4DB4-8249-171553FC7893}"/>
              </a:ext>
            </a:extLst>
          </p:cNvPr>
          <p:cNvSpPr/>
          <p:nvPr userDrawn="1"/>
        </p:nvSpPr>
        <p:spPr bwMode="auto">
          <a:xfrm>
            <a:off x="603380" y="6567862"/>
            <a:ext cx="9000000" cy="16110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l" defTabSz="932472" fontAlgn="base">
              <a:spcBef>
                <a:spcPct val="0"/>
              </a:spcBef>
              <a:spcAft>
                <a:spcPct val="0"/>
              </a:spcAft>
            </a:pPr>
            <a:endParaRPr lang="en-GB" sz="75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2506913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D20C4-3302-EB45-B6C3-8D7D3B54A5DD}"/>
              </a:ext>
            </a:extLst>
          </p:cNvPr>
          <p:cNvSpPr>
            <a:spLocks noGrp="1"/>
          </p:cNvSpPr>
          <p:nvPr>
            <p:ph type="title"/>
          </p:nvPr>
        </p:nvSpPr>
        <p:spPr/>
        <p:txBody>
          <a:bodyPr/>
          <a:lstStyle/>
          <a:p>
            <a:r>
              <a:rPr lang="en-US"/>
              <a:t>Click to edit Master title style</a:t>
            </a:r>
            <a:endParaRPr lang="en-US" dirty="0"/>
          </a:p>
        </p:txBody>
      </p:sp>
      <p:sp>
        <p:nvSpPr>
          <p:cNvPr id="3" name="Picture Placeholder" descr="This photo is a 'placeholder' only. Drag or drop your photo here, or click and tap the center to insert a photo.">
            <a:extLst>
              <a:ext uri="{FF2B5EF4-FFF2-40B4-BE49-F238E27FC236}">
                <a16:creationId xmlns:a16="http://schemas.microsoft.com/office/drawing/2014/main" id="{1060B0B7-8257-AF44-8E50-C5EF88BB3828}"/>
              </a:ext>
            </a:extLst>
          </p:cNvPr>
          <p:cNvSpPr>
            <a:spLocks noGrp="1"/>
          </p:cNvSpPr>
          <p:nvPr>
            <p:ph type="pic" sz="quarter" idx="11" hasCustomPrompt="1"/>
          </p:nvPr>
        </p:nvSpPr>
        <p:spPr bwMode="gray">
          <a:xfrm>
            <a:off x="588263" y="150800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4CAA7D2A-D3F3-C443-BEAB-AE463EB6977E}"/>
              </a:ext>
            </a:extLst>
          </p:cNvPr>
          <p:cNvSpPr>
            <a:spLocks noGrp="1"/>
          </p:cNvSpPr>
          <p:nvPr>
            <p:ph type="pic" sz="quarter" idx="12" hasCustomPrompt="1"/>
          </p:nvPr>
        </p:nvSpPr>
        <p:spPr bwMode="gray">
          <a:xfrm>
            <a:off x="1599747" y="150800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5606696E-F9FD-7A41-B239-56C925CA5E14}"/>
              </a:ext>
            </a:extLst>
          </p:cNvPr>
          <p:cNvSpPr>
            <a:spLocks noGrp="1"/>
          </p:cNvSpPr>
          <p:nvPr>
            <p:ph type="pic" sz="quarter" idx="13" hasCustomPrompt="1"/>
          </p:nvPr>
        </p:nvSpPr>
        <p:spPr bwMode="gray">
          <a:xfrm>
            <a:off x="2611231" y="150800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6" name="Picture Placeholder" descr="This photo is a 'placeholder' only. Drag or drop your photo here, or click and tap the center to insert a photo.">
            <a:extLst>
              <a:ext uri="{FF2B5EF4-FFF2-40B4-BE49-F238E27FC236}">
                <a16:creationId xmlns:a16="http://schemas.microsoft.com/office/drawing/2014/main" id="{267BFD11-A5C7-534B-95DE-708BA59C3464}"/>
              </a:ext>
            </a:extLst>
          </p:cNvPr>
          <p:cNvSpPr>
            <a:spLocks noGrp="1"/>
          </p:cNvSpPr>
          <p:nvPr>
            <p:ph type="pic" sz="quarter" idx="14" hasCustomPrompt="1"/>
          </p:nvPr>
        </p:nvSpPr>
        <p:spPr bwMode="gray">
          <a:xfrm>
            <a:off x="3622715" y="150800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7" name="Picture Placeholder" descr="This photo is a 'placeholder' only. Drag or drop your photo here, or click and tap the center to insert a photo.">
            <a:extLst>
              <a:ext uri="{FF2B5EF4-FFF2-40B4-BE49-F238E27FC236}">
                <a16:creationId xmlns:a16="http://schemas.microsoft.com/office/drawing/2014/main" id="{C4A2493A-DA9A-774E-B698-381E87F30236}"/>
              </a:ext>
            </a:extLst>
          </p:cNvPr>
          <p:cNvSpPr>
            <a:spLocks noGrp="1"/>
          </p:cNvSpPr>
          <p:nvPr>
            <p:ph type="pic" sz="quarter" idx="15" hasCustomPrompt="1"/>
          </p:nvPr>
        </p:nvSpPr>
        <p:spPr bwMode="gray">
          <a:xfrm>
            <a:off x="4634199" y="150800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8" name="Picture Placeholder" descr="This photo is a 'placeholder' only. Drag or drop your photo here, or click and tap the center to insert a photo.">
            <a:extLst>
              <a:ext uri="{FF2B5EF4-FFF2-40B4-BE49-F238E27FC236}">
                <a16:creationId xmlns:a16="http://schemas.microsoft.com/office/drawing/2014/main" id="{29F155F2-1A5E-D049-B799-7F265508271D}"/>
              </a:ext>
            </a:extLst>
          </p:cNvPr>
          <p:cNvSpPr>
            <a:spLocks noGrp="1"/>
          </p:cNvSpPr>
          <p:nvPr>
            <p:ph type="pic" sz="quarter" idx="16" hasCustomPrompt="1"/>
          </p:nvPr>
        </p:nvSpPr>
        <p:spPr bwMode="gray">
          <a:xfrm>
            <a:off x="5645683" y="150800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39D300ED-46DE-8D44-B42F-D72A4BD1D05B}"/>
              </a:ext>
            </a:extLst>
          </p:cNvPr>
          <p:cNvSpPr>
            <a:spLocks noGrp="1"/>
          </p:cNvSpPr>
          <p:nvPr>
            <p:ph type="pic" sz="quarter" idx="17" hasCustomPrompt="1"/>
          </p:nvPr>
        </p:nvSpPr>
        <p:spPr bwMode="gray">
          <a:xfrm>
            <a:off x="6657167" y="150800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D59F3EBB-786F-7A42-B92F-72211CA921FC}"/>
              </a:ext>
            </a:extLst>
          </p:cNvPr>
          <p:cNvSpPr>
            <a:spLocks noGrp="1"/>
          </p:cNvSpPr>
          <p:nvPr>
            <p:ph type="pic" sz="quarter" idx="18" hasCustomPrompt="1"/>
          </p:nvPr>
        </p:nvSpPr>
        <p:spPr bwMode="gray">
          <a:xfrm>
            <a:off x="7668651" y="150800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EBA676D0-34EC-3646-AC3D-071EB3DD9D6C}"/>
              </a:ext>
            </a:extLst>
          </p:cNvPr>
          <p:cNvSpPr>
            <a:spLocks noGrp="1"/>
          </p:cNvSpPr>
          <p:nvPr>
            <p:ph type="pic" sz="quarter" idx="19" hasCustomPrompt="1"/>
          </p:nvPr>
        </p:nvSpPr>
        <p:spPr bwMode="gray">
          <a:xfrm>
            <a:off x="8680135" y="150800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12" name="Picture Placeholder" descr="This photo is a 'placeholder' only. Drag or drop your photo here, or click and tap the center to insert a photo.">
            <a:extLst>
              <a:ext uri="{FF2B5EF4-FFF2-40B4-BE49-F238E27FC236}">
                <a16:creationId xmlns:a16="http://schemas.microsoft.com/office/drawing/2014/main" id="{1ADFD9C1-E635-1B46-BC21-4D5D3069E75B}"/>
              </a:ext>
            </a:extLst>
          </p:cNvPr>
          <p:cNvSpPr>
            <a:spLocks noGrp="1"/>
          </p:cNvSpPr>
          <p:nvPr>
            <p:ph type="pic" sz="quarter" idx="20" hasCustomPrompt="1"/>
          </p:nvPr>
        </p:nvSpPr>
        <p:spPr bwMode="gray">
          <a:xfrm>
            <a:off x="9691619" y="150800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3CF35C45-D347-D645-8CD2-6E3D2088C4CC}"/>
              </a:ext>
            </a:extLst>
          </p:cNvPr>
          <p:cNvSpPr>
            <a:spLocks noGrp="1"/>
          </p:cNvSpPr>
          <p:nvPr>
            <p:ph type="pic" sz="quarter" idx="21" hasCustomPrompt="1"/>
          </p:nvPr>
        </p:nvSpPr>
        <p:spPr bwMode="gray">
          <a:xfrm>
            <a:off x="10703107" y="150800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19475B80-6F15-0744-AB11-132AC7CF9AF6}"/>
              </a:ext>
            </a:extLst>
          </p:cNvPr>
          <p:cNvSpPr>
            <a:spLocks noGrp="1"/>
          </p:cNvSpPr>
          <p:nvPr>
            <p:ph type="pic" sz="quarter" idx="22" hasCustomPrompt="1"/>
          </p:nvPr>
        </p:nvSpPr>
        <p:spPr bwMode="gray">
          <a:xfrm>
            <a:off x="588263" y="246191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2E65AC22-FEB4-6245-8825-006D3BD5EEC0}"/>
              </a:ext>
            </a:extLst>
          </p:cNvPr>
          <p:cNvSpPr>
            <a:spLocks noGrp="1"/>
          </p:cNvSpPr>
          <p:nvPr>
            <p:ph type="pic" sz="quarter" idx="23" hasCustomPrompt="1"/>
          </p:nvPr>
        </p:nvSpPr>
        <p:spPr bwMode="gray">
          <a:xfrm>
            <a:off x="1599747" y="246191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2CA5DEB6-0C05-E64B-93D0-2DC0A025A090}"/>
              </a:ext>
            </a:extLst>
          </p:cNvPr>
          <p:cNvSpPr>
            <a:spLocks noGrp="1"/>
          </p:cNvSpPr>
          <p:nvPr>
            <p:ph type="pic" sz="quarter" idx="24" hasCustomPrompt="1"/>
          </p:nvPr>
        </p:nvSpPr>
        <p:spPr bwMode="gray">
          <a:xfrm>
            <a:off x="2611231" y="246191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3E846680-CCD1-9948-9632-5B8197B7DFFC}"/>
              </a:ext>
            </a:extLst>
          </p:cNvPr>
          <p:cNvSpPr>
            <a:spLocks noGrp="1"/>
          </p:cNvSpPr>
          <p:nvPr>
            <p:ph type="pic" sz="quarter" idx="25" hasCustomPrompt="1"/>
          </p:nvPr>
        </p:nvSpPr>
        <p:spPr bwMode="gray">
          <a:xfrm>
            <a:off x="3622715" y="246191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E079D992-3FCF-A34A-88A0-8A2A68C972E0}"/>
              </a:ext>
            </a:extLst>
          </p:cNvPr>
          <p:cNvSpPr>
            <a:spLocks noGrp="1"/>
          </p:cNvSpPr>
          <p:nvPr>
            <p:ph type="pic" sz="quarter" idx="26" hasCustomPrompt="1"/>
          </p:nvPr>
        </p:nvSpPr>
        <p:spPr bwMode="gray">
          <a:xfrm>
            <a:off x="4634199" y="246191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2996246-3D80-2E4F-B8C7-B5C201E6038B}"/>
              </a:ext>
            </a:extLst>
          </p:cNvPr>
          <p:cNvSpPr>
            <a:spLocks noGrp="1"/>
          </p:cNvSpPr>
          <p:nvPr>
            <p:ph type="pic" sz="quarter" idx="27" hasCustomPrompt="1"/>
          </p:nvPr>
        </p:nvSpPr>
        <p:spPr bwMode="gray">
          <a:xfrm>
            <a:off x="5645683" y="246191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5B08E9CE-2FBC-A34F-A25C-316E2F2AFB58}"/>
              </a:ext>
            </a:extLst>
          </p:cNvPr>
          <p:cNvSpPr>
            <a:spLocks noGrp="1"/>
          </p:cNvSpPr>
          <p:nvPr>
            <p:ph type="pic" sz="quarter" idx="28" hasCustomPrompt="1"/>
          </p:nvPr>
        </p:nvSpPr>
        <p:spPr bwMode="gray">
          <a:xfrm>
            <a:off x="6657167" y="246191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21" name="Picture Placeholder" descr="This photo is a 'placeholder' only. Drag or drop your photo here, or click and tap the center to insert a photo.">
            <a:extLst>
              <a:ext uri="{FF2B5EF4-FFF2-40B4-BE49-F238E27FC236}">
                <a16:creationId xmlns:a16="http://schemas.microsoft.com/office/drawing/2014/main" id="{FDB30B13-3B8F-8940-A799-8867F379BBFF}"/>
              </a:ext>
            </a:extLst>
          </p:cNvPr>
          <p:cNvSpPr>
            <a:spLocks noGrp="1"/>
          </p:cNvSpPr>
          <p:nvPr>
            <p:ph type="pic" sz="quarter" idx="29" hasCustomPrompt="1"/>
          </p:nvPr>
        </p:nvSpPr>
        <p:spPr bwMode="gray">
          <a:xfrm>
            <a:off x="7668651" y="246191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22" name="Picture Placeholder" descr="This photo is a 'placeholder' only. Drag or drop your photo here, or click and tap the center to insert a photo.">
            <a:extLst>
              <a:ext uri="{FF2B5EF4-FFF2-40B4-BE49-F238E27FC236}">
                <a16:creationId xmlns:a16="http://schemas.microsoft.com/office/drawing/2014/main" id="{EC27ED1D-2D58-0F4E-AF78-B5F5237C75C8}"/>
              </a:ext>
            </a:extLst>
          </p:cNvPr>
          <p:cNvSpPr>
            <a:spLocks noGrp="1"/>
          </p:cNvSpPr>
          <p:nvPr>
            <p:ph type="pic" sz="quarter" idx="30" hasCustomPrompt="1"/>
          </p:nvPr>
        </p:nvSpPr>
        <p:spPr bwMode="gray">
          <a:xfrm>
            <a:off x="8680135" y="246191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23" name="Picture Placeholder" descr="This photo is a 'placeholder' only. Drag or drop your photo here, or click and tap the center to insert a photo.">
            <a:extLst>
              <a:ext uri="{FF2B5EF4-FFF2-40B4-BE49-F238E27FC236}">
                <a16:creationId xmlns:a16="http://schemas.microsoft.com/office/drawing/2014/main" id="{74EBE182-B741-BC49-B664-B0A622BFEA17}"/>
              </a:ext>
            </a:extLst>
          </p:cNvPr>
          <p:cNvSpPr>
            <a:spLocks noGrp="1"/>
          </p:cNvSpPr>
          <p:nvPr>
            <p:ph type="pic" sz="quarter" idx="31" hasCustomPrompt="1"/>
          </p:nvPr>
        </p:nvSpPr>
        <p:spPr bwMode="gray">
          <a:xfrm>
            <a:off x="9691619" y="246191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24" name="Picture Placeholder" descr="This photo is a 'placeholder' only. Drag or drop your photo here, or click and tap the center to insert a photo.">
            <a:extLst>
              <a:ext uri="{FF2B5EF4-FFF2-40B4-BE49-F238E27FC236}">
                <a16:creationId xmlns:a16="http://schemas.microsoft.com/office/drawing/2014/main" id="{216A9CF0-7A7F-AE48-971A-01E1283DC04D}"/>
              </a:ext>
            </a:extLst>
          </p:cNvPr>
          <p:cNvSpPr>
            <a:spLocks noGrp="1"/>
          </p:cNvSpPr>
          <p:nvPr>
            <p:ph type="pic" sz="quarter" idx="32" hasCustomPrompt="1"/>
          </p:nvPr>
        </p:nvSpPr>
        <p:spPr bwMode="gray">
          <a:xfrm>
            <a:off x="10703107" y="246191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47" name="Picture Placeholder" descr="This photo is a 'placeholder' only. Drag or drop your photo here, or click and tap the center to insert a photo.">
            <a:extLst>
              <a:ext uri="{FF2B5EF4-FFF2-40B4-BE49-F238E27FC236}">
                <a16:creationId xmlns:a16="http://schemas.microsoft.com/office/drawing/2014/main" id="{EE48212A-DC2D-8A4E-948F-CED552226B35}"/>
              </a:ext>
            </a:extLst>
          </p:cNvPr>
          <p:cNvSpPr>
            <a:spLocks noGrp="1"/>
          </p:cNvSpPr>
          <p:nvPr>
            <p:ph type="pic" sz="quarter" idx="33" hasCustomPrompt="1"/>
          </p:nvPr>
        </p:nvSpPr>
        <p:spPr bwMode="gray">
          <a:xfrm>
            <a:off x="588263" y="341582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48" name="Picture Placeholder" descr="This photo is a 'placeholder' only. Drag or drop your photo here, or click and tap the center to insert a photo.">
            <a:extLst>
              <a:ext uri="{FF2B5EF4-FFF2-40B4-BE49-F238E27FC236}">
                <a16:creationId xmlns:a16="http://schemas.microsoft.com/office/drawing/2014/main" id="{2A7EC4B1-AFA8-B84C-9D6B-CFC26A347773}"/>
              </a:ext>
            </a:extLst>
          </p:cNvPr>
          <p:cNvSpPr>
            <a:spLocks noGrp="1"/>
          </p:cNvSpPr>
          <p:nvPr>
            <p:ph type="pic" sz="quarter" idx="34" hasCustomPrompt="1"/>
          </p:nvPr>
        </p:nvSpPr>
        <p:spPr bwMode="gray">
          <a:xfrm>
            <a:off x="1599747" y="341582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49" name="Picture Placeholder" descr="This photo is a 'placeholder' only. Drag or drop your photo here, or click and tap the center to insert a photo.">
            <a:extLst>
              <a:ext uri="{FF2B5EF4-FFF2-40B4-BE49-F238E27FC236}">
                <a16:creationId xmlns:a16="http://schemas.microsoft.com/office/drawing/2014/main" id="{3D41B8F6-CB16-8A47-93D6-22C9BD6E792E}"/>
              </a:ext>
            </a:extLst>
          </p:cNvPr>
          <p:cNvSpPr>
            <a:spLocks noGrp="1"/>
          </p:cNvSpPr>
          <p:nvPr>
            <p:ph type="pic" sz="quarter" idx="35" hasCustomPrompt="1"/>
          </p:nvPr>
        </p:nvSpPr>
        <p:spPr bwMode="gray">
          <a:xfrm>
            <a:off x="2611231" y="341582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50" name="Picture Placeholder" descr="This photo is a 'placeholder' only. Drag or drop your photo here, or click and tap the center to insert a photo.">
            <a:extLst>
              <a:ext uri="{FF2B5EF4-FFF2-40B4-BE49-F238E27FC236}">
                <a16:creationId xmlns:a16="http://schemas.microsoft.com/office/drawing/2014/main" id="{9F647A9E-3E39-5245-986A-31E2F83C941F}"/>
              </a:ext>
            </a:extLst>
          </p:cNvPr>
          <p:cNvSpPr>
            <a:spLocks noGrp="1"/>
          </p:cNvSpPr>
          <p:nvPr>
            <p:ph type="pic" sz="quarter" idx="36" hasCustomPrompt="1"/>
          </p:nvPr>
        </p:nvSpPr>
        <p:spPr bwMode="gray">
          <a:xfrm>
            <a:off x="3622715" y="341582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51" name="Picture Placeholder" descr="This photo is a 'placeholder' only. Drag or drop your photo here, or click and tap the center to insert a photo.">
            <a:extLst>
              <a:ext uri="{FF2B5EF4-FFF2-40B4-BE49-F238E27FC236}">
                <a16:creationId xmlns:a16="http://schemas.microsoft.com/office/drawing/2014/main" id="{C943DD5E-95E4-004B-A652-3964101490F7}"/>
              </a:ext>
            </a:extLst>
          </p:cNvPr>
          <p:cNvSpPr>
            <a:spLocks noGrp="1"/>
          </p:cNvSpPr>
          <p:nvPr>
            <p:ph type="pic" sz="quarter" idx="37" hasCustomPrompt="1"/>
          </p:nvPr>
        </p:nvSpPr>
        <p:spPr bwMode="gray">
          <a:xfrm>
            <a:off x="4634199" y="341582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52" name="Picture Placeholder" descr="This photo is a 'placeholder' only. Drag or drop your photo here, or click and tap the center to insert a photo.">
            <a:extLst>
              <a:ext uri="{FF2B5EF4-FFF2-40B4-BE49-F238E27FC236}">
                <a16:creationId xmlns:a16="http://schemas.microsoft.com/office/drawing/2014/main" id="{7324A395-E051-B041-98A7-F038983D90B3}"/>
              </a:ext>
            </a:extLst>
          </p:cNvPr>
          <p:cNvSpPr>
            <a:spLocks noGrp="1"/>
          </p:cNvSpPr>
          <p:nvPr>
            <p:ph type="pic" sz="quarter" idx="38" hasCustomPrompt="1"/>
          </p:nvPr>
        </p:nvSpPr>
        <p:spPr bwMode="gray">
          <a:xfrm>
            <a:off x="5645683" y="341582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53" name="Picture Placeholder" descr="This photo is a 'placeholder' only. Drag or drop your photo here, or click and tap the center to insert a photo.">
            <a:extLst>
              <a:ext uri="{FF2B5EF4-FFF2-40B4-BE49-F238E27FC236}">
                <a16:creationId xmlns:a16="http://schemas.microsoft.com/office/drawing/2014/main" id="{5D8EB23B-20D2-E04A-8B4F-F25763669F4C}"/>
              </a:ext>
            </a:extLst>
          </p:cNvPr>
          <p:cNvSpPr>
            <a:spLocks noGrp="1"/>
          </p:cNvSpPr>
          <p:nvPr>
            <p:ph type="pic" sz="quarter" idx="39" hasCustomPrompt="1"/>
          </p:nvPr>
        </p:nvSpPr>
        <p:spPr bwMode="gray">
          <a:xfrm>
            <a:off x="6657167" y="341582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54" name="Picture Placeholder" descr="This photo is a 'placeholder' only. Drag or drop your photo here, or click and tap the center to insert a photo.">
            <a:extLst>
              <a:ext uri="{FF2B5EF4-FFF2-40B4-BE49-F238E27FC236}">
                <a16:creationId xmlns:a16="http://schemas.microsoft.com/office/drawing/2014/main" id="{9176A914-34CF-6A48-A1B5-7978B2CF9C71}"/>
              </a:ext>
            </a:extLst>
          </p:cNvPr>
          <p:cNvSpPr>
            <a:spLocks noGrp="1"/>
          </p:cNvSpPr>
          <p:nvPr>
            <p:ph type="pic" sz="quarter" idx="40" hasCustomPrompt="1"/>
          </p:nvPr>
        </p:nvSpPr>
        <p:spPr bwMode="gray">
          <a:xfrm>
            <a:off x="7668651" y="341582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55" name="Picture Placeholder" descr="This photo is a 'placeholder' only. Drag or drop your photo here, or click and tap the center to insert a photo.">
            <a:extLst>
              <a:ext uri="{FF2B5EF4-FFF2-40B4-BE49-F238E27FC236}">
                <a16:creationId xmlns:a16="http://schemas.microsoft.com/office/drawing/2014/main" id="{DC220427-E17B-B24E-AB8E-2626C72238E1}"/>
              </a:ext>
            </a:extLst>
          </p:cNvPr>
          <p:cNvSpPr>
            <a:spLocks noGrp="1"/>
          </p:cNvSpPr>
          <p:nvPr>
            <p:ph type="pic" sz="quarter" idx="41" hasCustomPrompt="1"/>
          </p:nvPr>
        </p:nvSpPr>
        <p:spPr bwMode="gray">
          <a:xfrm>
            <a:off x="8680135" y="341582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56" name="Picture Placeholder" descr="This photo is a 'placeholder' only. Drag or drop your photo here, or click and tap the center to insert a photo.">
            <a:extLst>
              <a:ext uri="{FF2B5EF4-FFF2-40B4-BE49-F238E27FC236}">
                <a16:creationId xmlns:a16="http://schemas.microsoft.com/office/drawing/2014/main" id="{256B660E-74F0-6749-933B-EBBB3DC15E3C}"/>
              </a:ext>
            </a:extLst>
          </p:cNvPr>
          <p:cNvSpPr>
            <a:spLocks noGrp="1"/>
          </p:cNvSpPr>
          <p:nvPr>
            <p:ph type="pic" sz="quarter" idx="42" hasCustomPrompt="1"/>
          </p:nvPr>
        </p:nvSpPr>
        <p:spPr bwMode="gray">
          <a:xfrm>
            <a:off x="9691619" y="341582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57" name="Picture Placeholder" descr="This photo is a 'placeholder' only. Drag or drop your photo here, or click and tap the center to insert a photo.">
            <a:extLst>
              <a:ext uri="{FF2B5EF4-FFF2-40B4-BE49-F238E27FC236}">
                <a16:creationId xmlns:a16="http://schemas.microsoft.com/office/drawing/2014/main" id="{800E9B2C-54F5-7247-8B0A-8ECF84CB3EC6}"/>
              </a:ext>
            </a:extLst>
          </p:cNvPr>
          <p:cNvSpPr>
            <a:spLocks noGrp="1"/>
          </p:cNvSpPr>
          <p:nvPr>
            <p:ph type="pic" sz="quarter" idx="43" hasCustomPrompt="1"/>
          </p:nvPr>
        </p:nvSpPr>
        <p:spPr bwMode="gray">
          <a:xfrm>
            <a:off x="10703107" y="341582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58" name="Picture Placeholder" descr="This photo is a 'placeholder' only. Drag or drop your photo here, or click and tap the center to insert a photo.">
            <a:extLst>
              <a:ext uri="{FF2B5EF4-FFF2-40B4-BE49-F238E27FC236}">
                <a16:creationId xmlns:a16="http://schemas.microsoft.com/office/drawing/2014/main" id="{01E232AB-8B15-254B-A855-7F8837E250DF}"/>
              </a:ext>
            </a:extLst>
          </p:cNvPr>
          <p:cNvSpPr>
            <a:spLocks noGrp="1"/>
          </p:cNvSpPr>
          <p:nvPr>
            <p:ph type="pic" sz="quarter" idx="44" hasCustomPrompt="1"/>
          </p:nvPr>
        </p:nvSpPr>
        <p:spPr bwMode="gray">
          <a:xfrm>
            <a:off x="588263" y="436973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59" name="Picture Placeholder" descr="This photo is a 'placeholder' only. Drag or drop your photo here, or click and tap the center to insert a photo.">
            <a:extLst>
              <a:ext uri="{FF2B5EF4-FFF2-40B4-BE49-F238E27FC236}">
                <a16:creationId xmlns:a16="http://schemas.microsoft.com/office/drawing/2014/main" id="{0A9C15B7-B0C8-6F44-8D00-8A2A4EEBF911}"/>
              </a:ext>
            </a:extLst>
          </p:cNvPr>
          <p:cNvSpPr>
            <a:spLocks noGrp="1"/>
          </p:cNvSpPr>
          <p:nvPr>
            <p:ph type="pic" sz="quarter" idx="45" hasCustomPrompt="1"/>
          </p:nvPr>
        </p:nvSpPr>
        <p:spPr bwMode="gray">
          <a:xfrm>
            <a:off x="1599747" y="436973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60" name="Picture Placeholder" descr="This photo is a 'placeholder' only. Drag or drop your photo here, or click and tap the center to insert a photo.">
            <a:extLst>
              <a:ext uri="{FF2B5EF4-FFF2-40B4-BE49-F238E27FC236}">
                <a16:creationId xmlns:a16="http://schemas.microsoft.com/office/drawing/2014/main" id="{855E00E5-0C32-114B-9C71-A210C35FD8A5}"/>
              </a:ext>
            </a:extLst>
          </p:cNvPr>
          <p:cNvSpPr>
            <a:spLocks noGrp="1"/>
          </p:cNvSpPr>
          <p:nvPr>
            <p:ph type="pic" sz="quarter" idx="46" hasCustomPrompt="1"/>
          </p:nvPr>
        </p:nvSpPr>
        <p:spPr bwMode="gray">
          <a:xfrm>
            <a:off x="2611231" y="436973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61" name="Picture Placeholder" descr="This photo is a 'placeholder' only. Drag or drop your photo here, or click and tap the center to insert a photo.">
            <a:extLst>
              <a:ext uri="{FF2B5EF4-FFF2-40B4-BE49-F238E27FC236}">
                <a16:creationId xmlns:a16="http://schemas.microsoft.com/office/drawing/2014/main" id="{53BCE8B7-2363-754D-8DCC-BBD1A812A666}"/>
              </a:ext>
            </a:extLst>
          </p:cNvPr>
          <p:cNvSpPr>
            <a:spLocks noGrp="1"/>
          </p:cNvSpPr>
          <p:nvPr>
            <p:ph type="pic" sz="quarter" idx="47" hasCustomPrompt="1"/>
          </p:nvPr>
        </p:nvSpPr>
        <p:spPr bwMode="gray">
          <a:xfrm>
            <a:off x="3622715" y="436973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62" name="Picture Placeholder" descr="This photo is a 'placeholder' only. Drag or drop your photo here, or click and tap the center to insert a photo.">
            <a:extLst>
              <a:ext uri="{FF2B5EF4-FFF2-40B4-BE49-F238E27FC236}">
                <a16:creationId xmlns:a16="http://schemas.microsoft.com/office/drawing/2014/main" id="{3DD5E7E1-6C4A-D24E-B423-731BCB2FED82}"/>
              </a:ext>
            </a:extLst>
          </p:cNvPr>
          <p:cNvSpPr>
            <a:spLocks noGrp="1"/>
          </p:cNvSpPr>
          <p:nvPr>
            <p:ph type="pic" sz="quarter" idx="48" hasCustomPrompt="1"/>
          </p:nvPr>
        </p:nvSpPr>
        <p:spPr bwMode="gray">
          <a:xfrm>
            <a:off x="4634199" y="436973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63" name="Picture Placeholder" descr="This photo is a 'placeholder' only. Drag or drop your photo here, or click and tap the center to insert a photo.">
            <a:extLst>
              <a:ext uri="{FF2B5EF4-FFF2-40B4-BE49-F238E27FC236}">
                <a16:creationId xmlns:a16="http://schemas.microsoft.com/office/drawing/2014/main" id="{7994E403-A4F2-D143-8694-FFDDED83B568}"/>
              </a:ext>
            </a:extLst>
          </p:cNvPr>
          <p:cNvSpPr>
            <a:spLocks noGrp="1"/>
          </p:cNvSpPr>
          <p:nvPr>
            <p:ph type="pic" sz="quarter" idx="49" hasCustomPrompt="1"/>
          </p:nvPr>
        </p:nvSpPr>
        <p:spPr bwMode="gray">
          <a:xfrm>
            <a:off x="5645683" y="436973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64" name="Picture Placeholder" descr="This photo is a 'placeholder' only. Drag or drop your photo here, or click and tap the center to insert a photo.">
            <a:extLst>
              <a:ext uri="{FF2B5EF4-FFF2-40B4-BE49-F238E27FC236}">
                <a16:creationId xmlns:a16="http://schemas.microsoft.com/office/drawing/2014/main" id="{1DD66CA9-613E-E649-873E-15770AF37966}"/>
              </a:ext>
            </a:extLst>
          </p:cNvPr>
          <p:cNvSpPr>
            <a:spLocks noGrp="1"/>
          </p:cNvSpPr>
          <p:nvPr>
            <p:ph type="pic" sz="quarter" idx="50" hasCustomPrompt="1"/>
          </p:nvPr>
        </p:nvSpPr>
        <p:spPr bwMode="gray">
          <a:xfrm>
            <a:off x="6657167" y="436973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65" name="Picture Placeholder" descr="This photo is a 'placeholder' only. Drag or drop your photo here, or click and tap the center to insert a photo.">
            <a:extLst>
              <a:ext uri="{FF2B5EF4-FFF2-40B4-BE49-F238E27FC236}">
                <a16:creationId xmlns:a16="http://schemas.microsoft.com/office/drawing/2014/main" id="{F1F31EBB-82CA-0B47-90B9-623F7BEA7BCC}"/>
              </a:ext>
            </a:extLst>
          </p:cNvPr>
          <p:cNvSpPr>
            <a:spLocks noGrp="1"/>
          </p:cNvSpPr>
          <p:nvPr>
            <p:ph type="pic" sz="quarter" idx="51" hasCustomPrompt="1"/>
          </p:nvPr>
        </p:nvSpPr>
        <p:spPr bwMode="gray">
          <a:xfrm>
            <a:off x="7668651" y="436973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66" name="Picture Placeholder" descr="This photo is a 'placeholder' only. Drag or drop your photo here, or click and tap the center to insert a photo.">
            <a:extLst>
              <a:ext uri="{FF2B5EF4-FFF2-40B4-BE49-F238E27FC236}">
                <a16:creationId xmlns:a16="http://schemas.microsoft.com/office/drawing/2014/main" id="{13354D4A-7AE4-3249-979C-EF717F4169E2}"/>
              </a:ext>
            </a:extLst>
          </p:cNvPr>
          <p:cNvSpPr>
            <a:spLocks noGrp="1"/>
          </p:cNvSpPr>
          <p:nvPr>
            <p:ph type="pic" sz="quarter" idx="52" hasCustomPrompt="1"/>
          </p:nvPr>
        </p:nvSpPr>
        <p:spPr bwMode="gray">
          <a:xfrm>
            <a:off x="8680135" y="436973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67" name="Picture Placeholder" descr="This photo is a 'placeholder' only. Drag or drop your photo here, or click and tap the center to insert a photo.">
            <a:extLst>
              <a:ext uri="{FF2B5EF4-FFF2-40B4-BE49-F238E27FC236}">
                <a16:creationId xmlns:a16="http://schemas.microsoft.com/office/drawing/2014/main" id="{D798148F-325B-8847-998F-D6695555F7A4}"/>
              </a:ext>
            </a:extLst>
          </p:cNvPr>
          <p:cNvSpPr>
            <a:spLocks noGrp="1"/>
          </p:cNvSpPr>
          <p:nvPr>
            <p:ph type="pic" sz="quarter" idx="53" hasCustomPrompt="1"/>
          </p:nvPr>
        </p:nvSpPr>
        <p:spPr bwMode="gray">
          <a:xfrm>
            <a:off x="9691619" y="436973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68" name="Picture Placeholder" descr="This photo is a 'placeholder' only. Drag or drop your photo here, or click and tap the center to insert a photo.">
            <a:extLst>
              <a:ext uri="{FF2B5EF4-FFF2-40B4-BE49-F238E27FC236}">
                <a16:creationId xmlns:a16="http://schemas.microsoft.com/office/drawing/2014/main" id="{9FC062AA-6E9F-F148-A650-D892DEAD4D5B}"/>
              </a:ext>
            </a:extLst>
          </p:cNvPr>
          <p:cNvSpPr>
            <a:spLocks noGrp="1"/>
          </p:cNvSpPr>
          <p:nvPr>
            <p:ph type="pic" sz="quarter" idx="54" hasCustomPrompt="1"/>
          </p:nvPr>
        </p:nvSpPr>
        <p:spPr bwMode="gray">
          <a:xfrm>
            <a:off x="10703107" y="436973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69" name="Picture Placeholder" descr="This photo is a 'placeholder' only. Drag or drop your photo here, or click and tap the center to insert a photo.">
            <a:extLst>
              <a:ext uri="{FF2B5EF4-FFF2-40B4-BE49-F238E27FC236}">
                <a16:creationId xmlns:a16="http://schemas.microsoft.com/office/drawing/2014/main" id="{2736B318-56FF-BD45-BE51-B4F02187BAB1}"/>
              </a:ext>
            </a:extLst>
          </p:cNvPr>
          <p:cNvSpPr>
            <a:spLocks noGrp="1"/>
          </p:cNvSpPr>
          <p:nvPr>
            <p:ph type="pic" sz="quarter" idx="55" hasCustomPrompt="1"/>
          </p:nvPr>
        </p:nvSpPr>
        <p:spPr bwMode="gray">
          <a:xfrm>
            <a:off x="588263" y="532364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70" name="Picture Placeholder" descr="This photo is a 'placeholder' only. Drag or drop your photo here, or click and tap the center to insert a photo.">
            <a:extLst>
              <a:ext uri="{FF2B5EF4-FFF2-40B4-BE49-F238E27FC236}">
                <a16:creationId xmlns:a16="http://schemas.microsoft.com/office/drawing/2014/main" id="{C874F5D0-313C-9C4E-A76E-837FA8B341EF}"/>
              </a:ext>
            </a:extLst>
          </p:cNvPr>
          <p:cNvSpPr>
            <a:spLocks noGrp="1"/>
          </p:cNvSpPr>
          <p:nvPr>
            <p:ph type="pic" sz="quarter" idx="56" hasCustomPrompt="1"/>
          </p:nvPr>
        </p:nvSpPr>
        <p:spPr bwMode="gray">
          <a:xfrm>
            <a:off x="1599747" y="532364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71" name="Picture Placeholder" descr="This photo is a 'placeholder' only. Drag or drop your photo here, or click and tap the center to insert a photo.">
            <a:extLst>
              <a:ext uri="{FF2B5EF4-FFF2-40B4-BE49-F238E27FC236}">
                <a16:creationId xmlns:a16="http://schemas.microsoft.com/office/drawing/2014/main" id="{0B1B6CBD-7E6A-E64A-8901-48FC6B628F8A}"/>
              </a:ext>
            </a:extLst>
          </p:cNvPr>
          <p:cNvSpPr>
            <a:spLocks noGrp="1"/>
          </p:cNvSpPr>
          <p:nvPr>
            <p:ph type="pic" sz="quarter" idx="57" hasCustomPrompt="1"/>
          </p:nvPr>
        </p:nvSpPr>
        <p:spPr bwMode="gray">
          <a:xfrm>
            <a:off x="2611231" y="532364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72" name="Picture Placeholder" descr="This photo is a 'placeholder' only. Drag or drop your photo here, or click and tap the center to insert a photo.">
            <a:extLst>
              <a:ext uri="{FF2B5EF4-FFF2-40B4-BE49-F238E27FC236}">
                <a16:creationId xmlns:a16="http://schemas.microsoft.com/office/drawing/2014/main" id="{81345C8D-49CF-D74B-BBBF-1ABB0F2BC7E0}"/>
              </a:ext>
            </a:extLst>
          </p:cNvPr>
          <p:cNvSpPr>
            <a:spLocks noGrp="1"/>
          </p:cNvSpPr>
          <p:nvPr>
            <p:ph type="pic" sz="quarter" idx="58" hasCustomPrompt="1"/>
          </p:nvPr>
        </p:nvSpPr>
        <p:spPr bwMode="gray">
          <a:xfrm>
            <a:off x="3622715" y="532364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73" name="Picture Placeholder" descr="This photo is a 'placeholder' only. Drag or drop your photo here, or click and tap the center to insert a photo.">
            <a:extLst>
              <a:ext uri="{FF2B5EF4-FFF2-40B4-BE49-F238E27FC236}">
                <a16:creationId xmlns:a16="http://schemas.microsoft.com/office/drawing/2014/main" id="{59431BFC-6034-2D48-B40D-D214B5BA49EA}"/>
              </a:ext>
            </a:extLst>
          </p:cNvPr>
          <p:cNvSpPr>
            <a:spLocks noGrp="1"/>
          </p:cNvSpPr>
          <p:nvPr>
            <p:ph type="pic" sz="quarter" idx="59" hasCustomPrompt="1"/>
          </p:nvPr>
        </p:nvSpPr>
        <p:spPr bwMode="gray">
          <a:xfrm>
            <a:off x="4634199" y="532364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74" name="Picture Placeholder" descr="This photo is a 'placeholder' only. Drag or drop your photo here, or click and tap the center to insert a photo.">
            <a:extLst>
              <a:ext uri="{FF2B5EF4-FFF2-40B4-BE49-F238E27FC236}">
                <a16:creationId xmlns:a16="http://schemas.microsoft.com/office/drawing/2014/main" id="{1E881A0D-AB0E-1544-945D-AFD48D4CD2F5}"/>
              </a:ext>
            </a:extLst>
          </p:cNvPr>
          <p:cNvSpPr>
            <a:spLocks noGrp="1"/>
          </p:cNvSpPr>
          <p:nvPr>
            <p:ph type="pic" sz="quarter" idx="60" hasCustomPrompt="1"/>
          </p:nvPr>
        </p:nvSpPr>
        <p:spPr bwMode="gray">
          <a:xfrm>
            <a:off x="5645683" y="532364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75" name="Picture Placeholder" descr="This photo is a 'placeholder' only. Drag or drop your photo here, or click and tap the center to insert a photo.">
            <a:extLst>
              <a:ext uri="{FF2B5EF4-FFF2-40B4-BE49-F238E27FC236}">
                <a16:creationId xmlns:a16="http://schemas.microsoft.com/office/drawing/2014/main" id="{764F7E33-6DCA-DF42-BB2E-C8EC136C0AAA}"/>
              </a:ext>
            </a:extLst>
          </p:cNvPr>
          <p:cNvSpPr>
            <a:spLocks noGrp="1"/>
          </p:cNvSpPr>
          <p:nvPr>
            <p:ph type="pic" sz="quarter" idx="61" hasCustomPrompt="1"/>
          </p:nvPr>
        </p:nvSpPr>
        <p:spPr bwMode="gray">
          <a:xfrm>
            <a:off x="6657167" y="532364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76" name="Picture Placeholder" descr="This photo is a 'placeholder' only. Drag or drop your photo here, or click and tap the center to insert a photo.">
            <a:extLst>
              <a:ext uri="{FF2B5EF4-FFF2-40B4-BE49-F238E27FC236}">
                <a16:creationId xmlns:a16="http://schemas.microsoft.com/office/drawing/2014/main" id="{AC86F5EF-AD62-294A-AE53-AD62F4600B0F}"/>
              </a:ext>
            </a:extLst>
          </p:cNvPr>
          <p:cNvSpPr>
            <a:spLocks noGrp="1"/>
          </p:cNvSpPr>
          <p:nvPr>
            <p:ph type="pic" sz="quarter" idx="62" hasCustomPrompt="1"/>
          </p:nvPr>
        </p:nvSpPr>
        <p:spPr bwMode="gray">
          <a:xfrm>
            <a:off x="7668651" y="532364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77" name="Picture Placeholder" descr="This photo is a 'placeholder' only. Drag or drop your photo here, or click and tap the center to insert a photo.">
            <a:extLst>
              <a:ext uri="{FF2B5EF4-FFF2-40B4-BE49-F238E27FC236}">
                <a16:creationId xmlns:a16="http://schemas.microsoft.com/office/drawing/2014/main" id="{2DDEFD37-0863-F949-AA96-5F73CC3B271A}"/>
              </a:ext>
            </a:extLst>
          </p:cNvPr>
          <p:cNvSpPr>
            <a:spLocks noGrp="1"/>
          </p:cNvSpPr>
          <p:nvPr>
            <p:ph type="pic" sz="quarter" idx="63" hasCustomPrompt="1"/>
          </p:nvPr>
        </p:nvSpPr>
        <p:spPr bwMode="gray">
          <a:xfrm>
            <a:off x="8680135" y="532364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78" name="Picture Placeholder" descr="This photo is a 'placeholder' only. Drag or drop your photo here, or click and tap the center to insert a photo.">
            <a:extLst>
              <a:ext uri="{FF2B5EF4-FFF2-40B4-BE49-F238E27FC236}">
                <a16:creationId xmlns:a16="http://schemas.microsoft.com/office/drawing/2014/main" id="{C7F81ABC-5057-6D45-AD46-29A54A126114}"/>
              </a:ext>
            </a:extLst>
          </p:cNvPr>
          <p:cNvSpPr>
            <a:spLocks noGrp="1"/>
          </p:cNvSpPr>
          <p:nvPr>
            <p:ph type="pic" sz="quarter" idx="64" hasCustomPrompt="1"/>
          </p:nvPr>
        </p:nvSpPr>
        <p:spPr bwMode="gray">
          <a:xfrm>
            <a:off x="9691619" y="532364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
        <p:nvSpPr>
          <p:cNvPr id="79" name="Picture Placeholder" descr="This photo is a 'placeholder' only. Drag or drop your photo here, or click and tap the center to insert a photo.">
            <a:extLst>
              <a:ext uri="{FF2B5EF4-FFF2-40B4-BE49-F238E27FC236}">
                <a16:creationId xmlns:a16="http://schemas.microsoft.com/office/drawing/2014/main" id="{9866A0A0-C971-6B47-A279-161DD8E70EEB}"/>
              </a:ext>
            </a:extLst>
          </p:cNvPr>
          <p:cNvSpPr>
            <a:spLocks noGrp="1"/>
          </p:cNvSpPr>
          <p:nvPr>
            <p:ph type="pic" sz="quarter" idx="65" hasCustomPrompt="1"/>
          </p:nvPr>
        </p:nvSpPr>
        <p:spPr bwMode="gray">
          <a:xfrm>
            <a:off x="10703107" y="5323643"/>
            <a:ext cx="906233" cy="852256"/>
          </a:xfrm>
          <a:pattFill prst="wdUpDiag">
            <a:fgClr>
              <a:schemeClr val="accent1">
                <a:lumMod val="50000"/>
              </a:schemeClr>
            </a:fgClr>
            <a:bgClr>
              <a:schemeClr val="tx2">
                <a:lumMod val="50000"/>
              </a:schemeClr>
            </a:bgClr>
          </a:pattFill>
          <a:ln w="12700">
            <a:solidFill>
              <a:schemeClr val="bg1">
                <a:lumMod val="75000"/>
              </a:schemeClr>
            </a:solidFill>
            <a:miter lim="800000"/>
          </a:ln>
        </p:spPr>
        <p:txBody>
          <a:bodyPr lIns="91440" tIns="91440" rIns="91440" bIns="91440" anchor="ctr" anchorCtr="0">
            <a:noAutofit/>
          </a:bodyPr>
          <a:lstStyle>
            <a:lvl1pPr marL="0" indent="0" algn="ctr">
              <a:lnSpc>
                <a:spcPct val="100000"/>
              </a:lnSpc>
              <a:spcBef>
                <a:spcPts val="0"/>
              </a:spcBef>
              <a:buNone/>
              <a:defRPr sz="800" b="0">
                <a:solidFill>
                  <a:srgbClr val="FFFFFF"/>
                </a:solidFill>
                <a:latin typeface="+mn-lt"/>
                <a:cs typeface="Segoe UI" panose="020B0502040204020203" pitchFamily="34" charset="0"/>
              </a:defRPr>
            </a:lvl1pPr>
          </a:lstStyle>
          <a:p>
            <a:r>
              <a:rPr lang="en-US" dirty="0"/>
              <a:t>Drop Image</a:t>
            </a:r>
          </a:p>
        </p:txBody>
      </p:sp>
    </p:spTree>
    <p:extLst>
      <p:ext uri="{BB962C8B-B14F-4D97-AF65-F5344CB8AC3E}">
        <p14:creationId xmlns:p14="http://schemas.microsoft.com/office/powerpoint/2010/main" val="260652885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t"/>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2111"/>
            <a:ext cx="11018838" cy="4836927"/>
          </a:xfrm>
        </p:spPr>
        <p:txBody>
          <a:bodyPr/>
          <a:lstStyle>
            <a:lvl1pPr marL="228600" indent="-228600">
              <a:buSzPct val="90000"/>
              <a:buFont typeface="Arial" panose="020B0604020202020204" pitchFamily="34" charset="0"/>
              <a:buChar char="•"/>
              <a:defRPr/>
            </a:lvl1pPr>
            <a:lvl2pPr marL="457200" indent="-228600">
              <a:buSzPct val="90000"/>
              <a:buFont typeface="Arial" panose="020B0604020202020204" pitchFamily="34" charset="0"/>
              <a:buChar char="•"/>
              <a:defRPr/>
            </a:lvl2pPr>
            <a:lvl3pPr marL="657225" indent="-200025">
              <a:buSzPct val="90000"/>
              <a:buFont typeface="Arial" panose="020B0604020202020204" pitchFamily="34" charset="0"/>
              <a:buChar char="•"/>
              <a:defRPr/>
            </a:lvl3pPr>
            <a:lvl4pPr marL="842963" indent="-180975">
              <a:buSzPct val="90000"/>
              <a:buFont typeface="Arial" panose="020B0604020202020204" pitchFamily="34" charset="0"/>
              <a:buChar char="•"/>
              <a:defRPr/>
            </a:lvl4pPr>
            <a:lvl5pPr marL="1023938" indent="-168275">
              <a:buSzPct val="9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5" orient="horz" pos="888" userDrawn="1">
          <p15:clr>
            <a:srgbClr val="5ACBF0"/>
          </p15:clr>
        </p15:guide>
        <p15:guide id="6" orient="horz" pos="1080"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No Imag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199" y="3730752"/>
            <a:ext cx="9203375" cy="1285186"/>
          </a:xfrm>
          <a:noFill/>
        </p:spPr>
        <p:txBody>
          <a:bodyPr wrap="square" lIns="0" tIns="0" rIns="0" bIns="0" anchor="b" anchorCtr="0">
            <a:noAutofit/>
          </a:bodyPr>
          <a:lstStyle>
            <a:lvl1pPr>
              <a:defRPr sz="3400" spc="-50" baseline="0">
                <a:solidFill>
                  <a:schemeClr val="tx1"/>
                </a:solidFill>
                <a:latin typeface="+mj-lt"/>
                <a:cs typeface="Segoe UI" panose="020B0502040204020203" pitchFamily="34" charset="0"/>
              </a:defRPr>
            </a:lvl1pPr>
          </a:lstStyle>
          <a:p>
            <a:r>
              <a:rPr lang="en-US" dirty="0"/>
              <a:t>Event name or presentation title </a:t>
            </a:r>
          </a:p>
        </p:txBody>
      </p:sp>
      <p:pic>
        <p:nvPicPr>
          <p:cNvPr id="7" name="Picture 6">
            <a:extLst>
              <a:ext uri="{FF2B5EF4-FFF2-40B4-BE49-F238E27FC236}">
                <a16:creationId xmlns:a16="http://schemas.microsoft.com/office/drawing/2014/main" id="{CCEF9816-E4E3-3E43-A0E6-62AA2BBAC2F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584201" y="1004191"/>
            <a:ext cx="2654754" cy="632698"/>
          </a:xfrm>
          <a:prstGeom prst="rect">
            <a:avLst/>
          </a:prstGeom>
        </p:spPr>
      </p:pic>
      <p:sp>
        <p:nvSpPr>
          <p:cNvPr id="5" name="Text Placeholder 4">
            <a:extLst>
              <a:ext uri="{FF2B5EF4-FFF2-40B4-BE49-F238E27FC236}">
                <a16:creationId xmlns:a16="http://schemas.microsoft.com/office/drawing/2014/main" id="{063C8DF7-52E5-4ABA-86DD-8FD6C136A4A3}"/>
              </a:ext>
            </a:extLst>
          </p:cNvPr>
          <p:cNvSpPr>
            <a:spLocks noGrp="1"/>
          </p:cNvSpPr>
          <p:nvPr>
            <p:ph type="body" sz="quarter" idx="12" hasCustomPrompt="1"/>
          </p:nvPr>
        </p:nvSpPr>
        <p:spPr>
          <a:xfrm>
            <a:off x="584200" y="5416296"/>
            <a:ext cx="5510213" cy="307777"/>
          </a:xfrm>
          <a:noFill/>
        </p:spPr>
        <p:txBody>
          <a:bodyPr wrap="square" lIns="0" tIns="0" rIns="0" bIns="0">
            <a:spAutoFit/>
          </a:bodyPr>
          <a:lstStyle>
            <a:lvl1pPr marL="0" indent="0">
              <a:spcBef>
                <a:spcPts val="0"/>
              </a:spcBef>
              <a:buNone/>
              <a:defRPr sz="2000" spc="0" baseline="0">
                <a:solidFill>
                  <a:schemeClr val="tx1"/>
                </a:solidFill>
                <a:latin typeface="+mn-lt"/>
                <a:cs typeface="Segoe UI" panose="020B0502040204020203" pitchFamily="34" charset="0"/>
              </a:defRPr>
            </a:lvl1pPr>
          </a:lstStyle>
          <a:p>
            <a:pPr lvl="0"/>
            <a:r>
              <a:rPr lang="en-US" dirty="0"/>
              <a:t>Speaker name or subtitle text</a:t>
            </a:r>
          </a:p>
        </p:txBody>
      </p:sp>
    </p:spTree>
    <p:extLst>
      <p:ext uri="{BB962C8B-B14F-4D97-AF65-F5344CB8AC3E}">
        <p14:creationId xmlns:p14="http://schemas.microsoft.com/office/powerpoint/2010/main" val="249995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t"/>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2111"/>
            <a:ext cx="11018838" cy="4836927"/>
          </a:xfrm>
        </p:spPr>
        <p:txBody>
          <a:bodyPr/>
          <a:lstStyle>
            <a:lvl1pPr marL="228600" indent="-228600">
              <a:buSzPct val="90000"/>
              <a:buFont typeface="Arial" panose="020B0604020202020204" pitchFamily="34" charset="0"/>
              <a:buChar char="•"/>
              <a:defRPr/>
            </a:lvl1pPr>
            <a:lvl2pPr marL="457200" indent="-228600">
              <a:buSzPct val="90000"/>
              <a:buFont typeface="Arial" panose="020B0604020202020204" pitchFamily="34" charset="0"/>
              <a:buChar char="•"/>
              <a:defRPr/>
            </a:lvl2pPr>
            <a:lvl3pPr marL="657225" indent="-200025">
              <a:buSzPct val="90000"/>
              <a:buFont typeface="Arial" panose="020B0604020202020204" pitchFamily="34" charset="0"/>
              <a:buChar char="•"/>
              <a:defRPr/>
            </a:lvl3pPr>
            <a:lvl4pPr marL="842963" indent="-180975">
              <a:buSzPct val="90000"/>
              <a:buFont typeface="Arial" panose="020B0604020202020204" pitchFamily="34" charset="0"/>
              <a:buChar char="•"/>
              <a:defRPr/>
            </a:lvl4pPr>
            <a:lvl5pPr marL="1023938" indent="-168275">
              <a:buSzPct val="9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5" orient="horz" pos="905" userDrawn="1">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591790"/>
            <a:ext cx="11018520" cy="430887"/>
          </a:xfrm>
          <a:prstGeom prst="rect">
            <a:avLst/>
          </a:prstGeom>
        </p:spPr>
        <p:txBody>
          <a:bodyPr vert="horz" wrap="square" lIns="0" tIns="0" rIns="0" bIns="0" rtlCol="0" anchor="ctr">
            <a:spAutoFit/>
          </a:bodyPr>
          <a:lstStyle/>
          <a:p>
            <a:r>
              <a:rPr lang="en-US" dirty="0"/>
              <a:t>Click to edit Master title style</a:t>
            </a:r>
          </a:p>
        </p:txBody>
      </p:sp>
      <p:sp>
        <p:nvSpPr>
          <p:cNvPr id="4" name="Text Placeholder 3"/>
          <p:cNvSpPr>
            <a:spLocks noGrp="1"/>
          </p:cNvSpPr>
          <p:nvPr userDrawn="1">
            <p:ph type="body" idx="1"/>
          </p:nvPr>
        </p:nvSpPr>
        <p:spPr>
          <a:xfrm>
            <a:off x="584200" y="1435503"/>
            <a:ext cx="11018520" cy="4830706"/>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Picture 47">
            <a:extLst>
              <a:ext uri="{FF2B5EF4-FFF2-40B4-BE49-F238E27FC236}">
                <a16:creationId xmlns:a16="http://schemas.microsoft.com/office/drawing/2014/main" id="{2548C20C-E4BC-8642-84C1-11BE8A0136B5}"/>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11410466" y="6561727"/>
            <a:ext cx="645078" cy="153740"/>
          </a:xfrm>
          <a:prstGeom prst="rect">
            <a:avLst/>
          </a:prstGeom>
        </p:spPr>
      </p:pic>
      <p:sp>
        <p:nvSpPr>
          <p:cNvPr id="49" name="TextBox 48">
            <a:extLst>
              <a:ext uri="{FF2B5EF4-FFF2-40B4-BE49-F238E27FC236}">
                <a16:creationId xmlns:a16="http://schemas.microsoft.com/office/drawing/2014/main" id="{96B11974-843F-5942-BA9E-97ADE41C9A58}"/>
              </a:ext>
            </a:extLst>
          </p:cNvPr>
          <p:cNvSpPr txBox="1"/>
          <p:nvPr userDrawn="1"/>
        </p:nvSpPr>
        <p:spPr>
          <a:xfrm>
            <a:off x="196319" y="6553364"/>
            <a:ext cx="114454" cy="190581"/>
          </a:xfrm>
          <a:prstGeom prst="rect">
            <a:avLst/>
          </a:prstGeom>
          <a:noFill/>
        </p:spPr>
        <p:txBody>
          <a:bodyPr wrap="none" lIns="0" tIns="41029" rIns="0" bIns="41029" rtlCol="0" anchor="ctr">
            <a:spAutoFit/>
          </a:bodyPr>
          <a:lstStyle/>
          <a:p>
            <a:pPr algn="r">
              <a:defRPr/>
            </a:pPr>
            <a:fld id="{B50A2252-0B00-49D0-9A28-2F5CCECF09D1}" type="slidenum">
              <a:rPr lang="en-US" sz="700" kern="1200" cap="none" spc="10" baseline="0">
                <a:solidFill>
                  <a:schemeClr val="tx1"/>
                </a:solidFill>
                <a:latin typeface="Arial" panose="020B0604020202020204" pitchFamily="34" charset="0"/>
                <a:ea typeface="+mn-ea"/>
                <a:cs typeface="Arial" panose="020B0604020202020204" pitchFamily="34" charset="0"/>
              </a:rPr>
              <a:pPr algn="r">
                <a:defRPr/>
              </a:pPr>
              <a:t>‹#›</a:t>
            </a:fld>
            <a:endParaRPr lang="en-US" sz="700" kern="1200" cap="none" spc="10" baseline="0" dirty="0">
              <a:solidFill>
                <a:schemeClr val="tx1"/>
              </a:solidFill>
              <a:latin typeface="Arial" panose="020B0604020202020204" pitchFamily="34" charset="0"/>
              <a:ea typeface="+mn-ea"/>
              <a:cs typeface="Arial" panose="020B0604020202020204" pitchFamily="34" charset="0"/>
            </a:endParaRPr>
          </a:p>
        </p:txBody>
      </p:sp>
      <p:sp>
        <p:nvSpPr>
          <p:cNvPr id="51" name="TextBox 50">
            <a:extLst>
              <a:ext uri="{FF2B5EF4-FFF2-40B4-BE49-F238E27FC236}">
                <a16:creationId xmlns:a16="http://schemas.microsoft.com/office/drawing/2014/main" id="{BC37A066-5679-7640-9C08-54559BF7A6BC}"/>
              </a:ext>
            </a:extLst>
          </p:cNvPr>
          <p:cNvSpPr txBox="1"/>
          <p:nvPr userDrawn="1"/>
        </p:nvSpPr>
        <p:spPr>
          <a:xfrm>
            <a:off x="444516" y="6543252"/>
            <a:ext cx="26930" cy="198276"/>
          </a:xfrm>
          <a:prstGeom prst="rect">
            <a:avLst/>
          </a:prstGeom>
          <a:noFill/>
        </p:spPr>
        <p:txBody>
          <a:bodyPr wrap="none" lIns="0" tIns="41029" rIns="0" bIns="41029" rtlCol="0" anchor="ctr">
            <a:spAutoFit/>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750" spc="10" dirty="0">
                <a:solidFill>
                  <a:schemeClr val="bg1"/>
                </a:solidFill>
                <a:cs typeface="Arial" panose="020B0604020202020204" pitchFamily="34" charset="0"/>
              </a:rPr>
              <a:t>|</a:t>
            </a:r>
          </a:p>
        </p:txBody>
      </p:sp>
      <p:sp>
        <p:nvSpPr>
          <p:cNvPr id="50" name="Rectangle 49" descr="{&quot;templafy&quot;:{&quot;binding&quot;:&quot;{{Form.Footer}}&quot;,&quot;type&quot;:&quot;text&quot;}}">
            <a:extLst>
              <a:ext uri="{FF2B5EF4-FFF2-40B4-BE49-F238E27FC236}">
                <a16:creationId xmlns:a16="http://schemas.microsoft.com/office/drawing/2014/main" id="{31FF5E37-9042-4844-B9BE-993B8146017C}"/>
              </a:ext>
            </a:extLst>
          </p:cNvPr>
          <p:cNvSpPr/>
          <p:nvPr userDrawn="1"/>
        </p:nvSpPr>
        <p:spPr bwMode="auto">
          <a:xfrm>
            <a:off x="603380" y="6567862"/>
            <a:ext cx="9000000" cy="16110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l" defTabSz="932472" fontAlgn="base">
              <a:spcBef>
                <a:spcPct val="0"/>
              </a:spcBef>
              <a:spcAft>
                <a:spcPct val="0"/>
              </a:spcAft>
            </a:pPr>
            <a:endParaRPr lang="en-GB" sz="750"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a:extLst>
              <a:ext uri="{FF2B5EF4-FFF2-40B4-BE49-F238E27FC236}">
                <a16:creationId xmlns:a16="http://schemas.microsoft.com/office/drawing/2014/main" id="{FAE99F05-19B0-4D15-9F81-C1424158873E}"/>
              </a:ext>
            </a:extLst>
          </p:cNvPr>
          <p:cNvSpPr txBox="1"/>
          <p:nvPr userDrawn="1">
            <p:extLst>
              <p:ext uri="{1162E1C5-73C7-4A58-AE30-91384D911F3F}">
                <p184:classification xmlns:p184="http://schemas.microsoft.com/office/powerpoint/2018/4/main" val="hdr"/>
              </p:ext>
            </p:extLst>
          </p:nvPr>
        </p:nvSpPr>
        <p:spPr>
          <a:xfrm>
            <a:off x="0" y="0"/>
            <a:ext cx="1365250" cy="152400"/>
          </a:xfrm>
          <a:prstGeom prst="rect">
            <a:avLst/>
          </a:prstGeom>
        </p:spPr>
        <p:txBody>
          <a:bodyPr horzOverflow="overflow" lIns="0" tIns="0" rIns="0" bIns="0">
            <a:spAutoFit/>
          </a:bodyPr>
          <a:lstStyle/>
          <a:p>
            <a:pPr algn="l"/>
            <a:r>
              <a:rPr lang="en-US" sz="1000">
                <a:solidFill>
                  <a:srgbClr val="0000FF"/>
                </a:solidFill>
                <a:latin typeface="Arial" panose="020B0604020202020204" pitchFamily="34" charset="0"/>
                <a:cs typeface="Arial" panose="020B0604020202020204" pitchFamily="34" charset="0"/>
              </a:rPr>
              <a:t>[AMD Official Use Only]</a:t>
            </a:r>
          </a:p>
        </p:txBody>
      </p:sp>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99" r:id="rId1"/>
    <p:sldLayoutId id="2147484919" r:id="rId2"/>
    <p:sldLayoutId id="2147484710" r:id="rId3"/>
    <p:sldLayoutId id="2147484920" r:id="rId4"/>
  </p:sldLayoutIdLst>
  <p:transition>
    <p:fade/>
  </p:transition>
  <p:hf hdr="0" dt="0"/>
  <p:txStyles>
    <p:titleStyle>
      <a:lvl1pPr algn="l" defTabSz="932742" rtl="0" eaLnBrk="1" latinLnBrk="0" hangingPunct="1">
        <a:lnSpc>
          <a:spcPct val="100000"/>
        </a:lnSpc>
        <a:spcBef>
          <a:spcPct val="0"/>
        </a:spcBef>
        <a:buNone/>
        <a:defRPr lang="en-US" sz="2800" b="1" kern="1200" cap="none" spc="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ts val="600"/>
        </a:spcBef>
        <a:spcAft>
          <a:spcPts val="0"/>
        </a:spcAft>
        <a:buClr>
          <a:schemeClr val="accent1"/>
        </a:buClr>
        <a:buSzPct val="100000"/>
        <a:buFont typeface="Arial" panose="020B0604020202020204" pitchFamily="34" charset="0"/>
        <a:buChar char="•"/>
        <a:tabLst/>
        <a:defRPr sz="1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16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11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11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591790"/>
            <a:ext cx="11018520" cy="430887"/>
          </a:xfrm>
          <a:prstGeom prst="rect">
            <a:avLst/>
          </a:prstGeom>
        </p:spPr>
        <p:txBody>
          <a:bodyPr vert="horz" wrap="square" lIns="0" tIns="0" rIns="0" bIns="0" rtlCol="0" anchor="ctr">
            <a:spAutoFit/>
          </a:bodyPr>
          <a:lstStyle/>
          <a:p>
            <a:r>
              <a:rPr lang="en-US" dirty="0"/>
              <a:t>Click to edit Master title style</a:t>
            </a:r>
          </a:p>
        </p:txBody>
      </p:sp>
      <p:sp>
        <p:nvSpPr>
          <p:cNvPr id="4" name="Text Placeholder 3"/>
          <p:cNvSpPr>
            <a:spLocks noGrp="1"/>
          </p:cNvSpPr>
          <p:nvPr userDrawn="1">
            <p:ph type="body" idx="1"/>
          </p:nvPr>
        </p:nvSpPr>
        <p:spPr>
          <a:xfrm>
            <a:off x="584200" y="1435503"/>
            <a:ext cx="11018520" cy="4830706"/>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9" name="TextBox 48">
            <a:extLst>
              <a:ext uri="{FF2B5EF4-FFF2-40B4-BE49-F238E27FC236}">
                <a16:creationId xmlns:a16="http://schemas.microsoft.com/office/drawing/2014/main" id="{96B11974-843F-5942-BA9E-97ADE41C9A58}"/>
              </a:ext>
            </a:extLst>
          </p:cNvPr>
          <p:cNvSpPr txBox="1"/>
          <p:nvPr userDrawn="1"/>
        </p:nvSpPr>
        <p:spPr>
          <a:xfrm>
            <a:off x="196319" y="6553364"/>
            <a:ext cx="114454" cy="190581"/>
          </a:xfrm>
          <a:prstGeom prst="rect">
            <a:avLst/>
          </a:prstGeom>
          <a:noFill/>
        </p:spPr>
        <p:txBody>
          <a:bodyPr wrap="none" lIns="0" tIns="41029" rIns="0" bIns="41029" rtlCol="0" anchor="ctr">
            <a:spAutoFit/>
          </a:bodyPr>
          <a:lstStyle/>
          <a:p>
            <a:pPr algn="r">
              <a:defRPr/>
            </a:pPr>
            <a:fld id="{B50A2252-0B00-49D0-9A28-2F5CCECF09D1}" type="slidenum">
              <a:rPr lang="en-US" sz="700" kern="1200" cap="none" spc="10" baseline="0">
                <a:solidFill>
                  <a:schemeClr val="tx1"/>
                </a:solidFill>
                <a:latin typeface="Arial" panose="020B0604020202020204" pitchFamily="34" charset="0"/>
                <a:ea typeface="+mn-ea"/>
                <a:cs typeface="Arial" panose="020B0604020202020204" pitchFamily="34" charset="0"/>
              </a:rPr>
              <a:pPr algn="r">
                <a:defRPr/>
              </a:pPr>
              <a:t>‹#›</a:t>
            </a:fld>
            <a:endParaRPr lang="en-US" sz="700" kern="1200" cap="none" spc="10" baseline="0" dirty="0">
              <a:solidFill>
                <a:schemeClr val="tx1"/>
              </a:solidFill>
              <a:latin typeface="Arial" panose="020B0604020202020204" pitchFamily="34" charset="0"/>
              <a:ea typeface="+mn-ea"/>
              <a:cs typeface="Arial" panose="020B0604020202020204" pitchFamily="34" charset="0"/>
            </a:endParaRPr>
          </a:p>
        </p:txBody>
      </p:sp>
      <p:sp>
        <p:nvSpPr>
          <p:cNvPr id="51" name="TextBox 50">
            <a:extLst>
              <a:ext uri="{FF2B5EF4-FFF2-40B4-BE49-F238E27FC236}">
                <a16:creationId xmlns:a16="http://schemas.microsoft.com/office/drawing/2014/main" id="{BC37A066-5679-7640-9C08-54559BF7A6BC}"/>
              </a:ext>
            </a:extLst>
          </p:cNvPr>
          <p:cNvSpPr txBox="1"/>
          <p:nvPr userDrawn="1"/>
        </p:nvSpPr>
        <p:spPr>
          <a:xfrm>
            <a:off x="444516" y="6543252"/>
            <a:ext cx="26930" cy="198276"/>
          </a:xfrm>
          <a:prstGeom prst="rect">
            <a:avLst/>
          </a:prstGeom>
          <a:noFill/>
        </p:spPr>
        <p:txBody>
          <a:bodyPr wrap="none" lIns="0" tIns="41029" rIns="0" bIns="41029" rtlCol="0" anchor="ctr">
            <a:spAutoFit/>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750" spc="10" dirty="0">
                <a:solidFill>
                  <a:schemeClr val="bg1"/>
                </a:solidFill>
                <a:cs typeface="Arial" panose="020B0604020202020204" pitchFamily="34" charset="0"/>
              </a:rPr>
              <a:t>|</a:t>
            </a:r>
          </a:p>
        </p:txBody>
      </p:sp>
      <p:sp>
        <p:nvSpPr>
          <p:cNvPr id="50" name="Rectangle 49" descr="{&quot;templafy&quot;:{&quot;binding&quot;:&quot;{{Form.Footer}}&quot;,&quot;type&quot;:&quot;text&quot;}}">
            <a:extLst>
              <a:ext uri="{FF2B5EF4-FFF2-40B4-BE49-F238E27FC236}">
                <a16:creationId xmlns:a16="http://schemas.microsoft.com/office/drawing/2014/main" id="{31FF5E37-9042-4844-B9BE-993B8146017C}"/>
              </a:ext>
            </a:extLst>
          </p:cNvPr>
          <p:cNvSpPr/>
          <p:nvPr userDrawn="1"/>
        </p:nvSpPr>
        <p:spPr bwMode="auto">
          <a:xfrm>
            <a:off x="603380" y="6567862"/>
            <a:ext cx="9000000" cy="16110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l" defTabSz="932472" fontAlgn="base">
              <a:spcBef>
                <a:spcPct val="0"/>
              </a:spcBef>
              <a:spcAft>
                <a:spcPct val="0"/>
              </a:spcAft>
            </a:pPr>
            <a:endParaRPr lang="en-GB" sz="75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4" name="Picture 53" descr="A picture containing text, clipart&#10;&#10;Description automatically generated">
            <a:extLst>
              <a:ext uri="{FF2B5EF4-FFF2-40B4-BE49-F238E27FC236}">
                <a16:creationId xmlns:a16="http://schemas.microsoft.com/office/drawing/2014/main" id="{507773B8-9BA9-711F-EB8B-F0AE5A2A58D1}"/>
              </a:ext>
            </a:extLst>
          </p:cNvPr>
          <p:cNvPicPr>
            <a:picLocks noChangeAspect="1"/>
          </p:cNvPicPr>
          <p:nvPr userDrawn="1"/>
        </p:nvPicPr>
        <p:blipFill>
          <a:blip r:embed="rId3"/>
          <a:stretch>
            <a:fillRect/>
          </a:stretch>
        </p:blipFill>
        <p:spPr>
          <a:xfrm>
            <a:off x="10883348" y="6393708"/>
            <a:ext cx="1154036" cy="328680"/>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922" r:id="rId1"/>
  </p:sldLayoutIdLst>
  <p:transition>
    <p:fade/>
  </p:transition>
  <p:hf hdr="0" dt="0"/>
  <p:txStyles>
    <p:titleStyle>
      <a:lvl1pPr algn="l" defTabSz="932742" rtl="0" eaLnBrk="1" latinLnBrk="0" hangingPunct="1">
        <a:lnSpc>
          <a:spcPct val="100000"/>
        </a:lnSpc>
        <a:spcBef>
          <a:spcPct val="0"/>
        </a:spcBef>
        <a:buNone/>
        <a:defRPr lang="en-US" sz="2800" b="1" kern="1200" cap="none" spc="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ts val="600"/>
        </a:spcBef>
        <a:spcAft>
          <a:spcPts val="0"/>
        </a:spcAft>
        <a:buClr>
          <a:schemeClr val="accent1"/>
        </a:buClr>
        <a:buSzPct val="100000"/>
        <a:buFont typeface="Arial" panose="020B0604020202020204" pitchFamily="34" charset="0"/>
        <a:buChar char="•"/>
        <a:tabLst/>
        <a:defRPr sz="1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16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11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ts val="300"/>
        </a:spcBef>
        <a:spcAft>
          <a:spcPts val="0"/>
        </a:spcAft>
        <a:buClr>
          <a:schemeClr val="accent1"/>
        </a:buClr>
        <a:buSzPct val="100000"/>
        <a:buFont typeface="Arial" panose="020B0604020202020204" pitchFamily="34" charset="0"/>
        <a:buChar char="•"/>
        <a:tabLst/>
        <a:defRPr sz="11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21.xml"/><Relationship Id="rId1" Type="http://schemas.openxmlformats.org/officeDocument/2006/relationships/customXml" Target="../../customXml/item2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9.xml"/><Relationship Id="rId1" Type="http://schemas.openxmlformats.org/officeDocument/2006/relationships/customXml" Target="../../customXml/item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20.xml"/><Relationship Id="rId1" Type="http://schemas.openxmlformats.org/officeDocument/2006/relationships/customXml" Target="../../customXml/item14.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16.xml"/><Relationship Id="rId1" Type="http://schemas.openxmlformats.org/officeDocument/2006/relationships/customXml" Target="../../customXml/item5.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26.xml"/><Relationship Id="rId1" Type="http://schemas.openxmlformats.org/officeDocument/2006/relationships/customXml" Target="../../customXml/item13.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24.xml"/><Relationship Id="rId1" Type="http://schemas.openxmlformats.org/officeDocument/2006/relationships/customXml" Target="../../customXml/item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10.xml"/><Relationship Id="rId1" Type="http://schemas.openxmlformats.org/officeDocument/2006/relationships/customXml" Target="../../customXml/item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17.xml"/><Relationship Id="rId1" Type="http://schemas.openxmlformats.org/officeDocument/2006/relationships/customXml" Target="../../customXml/item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1.xml"/><Relationship Id="rId1" Type="http://schemas.openxmlformats.org/officeDocument/2006/relationships/customXml" Target="../../customXml/item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6.xml"/><Relationship Id="rId1" Type="http://schemas.openxmlformats.org/officeDocument/2006/relationships/customXml" Target="../../customXml/item1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11.xml"/><Relationship Id="rId1" Type="http://schemas.openxmlformats.org/officeDocument/2006/relationships/customXml" Target="../../customXml/item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22.xml"/><Relationship Id="rId1" Type="http://schemas.openxmlformats.org/officeDocument/2006/relationships/customXml" Target="../../customXml/item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11.xml"/><Relationship Id="rId1" Type="http://schemas.openxmlformats.org/officeDocument/2006/relationships/customXml" Target="../../customXml/item1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15.xml"/><Relationship Id="rId1" Type="http://schemas.openxmlformats.org/officeDocument/2006/relationships/customXml" Target="../../customXml/item8.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3379A1-CAC6-4EF9-B370-94433CB7841A}"/>
              </a:ext>
            </a:extLst>
          </p:cNvPr>
          <p:cNvSpPr>
            <a:spLocks noGrp="1"/>
          </p:cNvSpPr>
          <p:nvPr>
            <p:ph type="title"/>
          </p:nvPr>
        </p:nvSpPr>
        <p:spPr/>
        <p:txBody>
          <a:bodyPr/>
          <a:lstStyle/>
          <a:p>
            <a:r>
              <a:rPr lang="en-US" dirty="0"/>
              <a:t>SNP INTERRUPT SECURITY</a:t>
            </a:r>
          </a:p>
        </p:txBody>
      </p:sp>
      <p:sp>
        <p:nvSpPr>
          <p:cNvPr id="5" name="Text Placeholder 4">
            <a:extLst>
              <a:ext uri="{FF2B5EF4-FFF2-40B4-BE49-F238E27FC236}">
                <a16:creationId xmlns:a16="http://schemas.microsoft.com/office/drawing/2014/main" id="{87C9EC17-5E56-43D7-AC36-A2A73AD5BD03}"/>
              </a:ext>
            </a:extLst>
          </p:cNvPr>
          <p:cNvSpPr>
            <a:spLocks noGrp="1"/>
          </p:cNvSpPr>
          <p:nvPr>
            <p:ph type="body" sz="quarter" idx="12"/>
          </p:nvPr>
        </p:nvSpPr>
        <p:spPr/>
        <p:txBody>
          <a:bodyPr/>
          <a:lstStyle/>
          <a:p>
            <a:r>
              <a:rPr lang="en-US" dirty="0"/>
              <a:t>Ashish Kalra</a:t>
            </a:r>
          </a:p>
        </p:txBody>
      </p:sp>
    </p:spTree>
    <p:custDataLst>
      <p:custData r:id="rId1"/>
      <p:custData r:id="rId2"/>
    </p:custDataLst>
    <p:extLst>
      <p:ext uri="{BB962C8B-B14F-4D97-AF65-F5344CB8AC3E}">
        <p14:creationId xmlns:p14="http://schemas.microsoft.com/office/powerpoint/2010/main" val="2180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EBE9F-32FA-4153-A54C-2A21168C3C40}"/>
              </a:ext>
            </a:extLst>
          </p:cNvPr>
          <p:cNvSpPr>
            <a:spLocks noGrp="1"/>
          </p:cNvSpPr>
          <p:nvPr>
            <p:ph type="title"/>
          </p:nvPr>
        </p:nvSpPr>
        <p:spPr>
          <a:xfrm>
            <a:off x="588263" y="591790"/>
            <a:ext cx="11018520" cy="1292662"/>
          </a:xfrm>
        </p:spPr>
        <p:txBody>
          <a:bodyPr/>
          <a:lstStyle/>
          <a:p>
            <a:br>
              <a:rPr lang="en-US" dirty="0">
                <a:solidFill>
                  <a:srgbClr val="FFFFFF"/>
                </a:solidFill>
              </a:rPr>
            </a:br>
            <a:r>
              <a:rPr lang="en-US" dirty="0">
                <a:solidFill>
                  <a:srgbClr val="FFFFFF"/>
                </a:solidFill>
              </a:rPr>
              <a:t>Interrupt Shadows </a:t>
            </a:r>
            <a:br>
              <a:rPr lang="en-US" dirty="0">
                <a:solidFill>
                  <a:srgbClr val="FFFFFF"/>
                </a:solidFill>
              </a:rPr>
            </a:br>
            <a:endParaRPr lang="en-US" dirty="0">
              <a:solidFill>
                <a:schemeClr val="accent2"/>
              </a:solidFill>
            </a:endParaRPr>
          </a:p>
        </p:txBody>
      </p:sp>
      <p:sp>
        <p:nvSpPr>
          <p:cNvPr id="3" name="Content Placeholder 2">
            <a:extLst>
              <a:ext uri="{FF2B5EF4-FFF2-40B4-BE49-F238E27FC236}">
                <a16:creationId xmlns:a16="http://schemas.microsoft.com/office/drawing/2014/main" id="{7ECA6D8B-ECD0-47FF-B894-28CCD12BD396}"/>
              </a:ext>
            </a:extLst>
          </p:cNvPr>
          <p:cNvSpPr>
            <a:spLocks noGrp="1"/>
          </p:cNvSpPr>
          <p:nvPr>
            <p:ph sz="quarter" idx="10"/>
          </p:nvPr>
        </p:nvSpPr>
        <p:spPr>
          <a:xfrm>
            <a:off x="584200" y="1727386"/>
            <a:ext cx="11018838" cy="4836927"/>
          </a:xfrm>
        </p:spPr>
        <p:txBody>
          <a:bodyPr/>
          <a:lstStyle/>
          <a:p>
            <a:pPr marL="0" indent="0">
              <a:buNone/>
            </a:pPr>
            <a:endParaRPr lang="en-US" dirty="0"/>
          </a:p>
          <a:p>
            <a:r>
              <a:rPr lang="en-US" dirty="0"/>
              <a:t>#HV is delivered without regard to interrupt shadows, so guests lose the</a:t>
            </a:r>
          </a:p>
          <a:p>
            <a:pPr marL="0" indent="0">
              <a:buNone/>
            </a:pPr>
            <a:r>
              <a:rPr lang="en-US" dirty="0"/>
              <a:t>    ability to control interaction between HLT and interrupts.</a:t>
            </a:r>
          </a:p>
          <a:p>
            <a:pPr marL="0" indent="0">
              <a:buNone/>
            </a:pPr>
            <a:endParaRPr lang="en-US" dirty="0"/>
          </a:p>
          <a:p>
            <a:r>
              <a:rPr lang="en-US" dirty="0"/>
              <a:t>Ensure that guest can properly suspend when no interrupts are pending while</a:t>
            </a:r>
          </a:p>
          <a:p>
            <a:pPr marL="0" indent="0">
              <a:buNone/>
            </a:pPr>
            <a:r>
              <a:rPr lang="en-US" dirty="0"/>
              <a:t>    also ensuring that a guest will neither miss pending interrupts nor suspend</a:t>
            </a:r>
          </a:p>
          <a:p>
            <a:pPr marL="0" indent="0">
              <a:buNone/>
            </a:pPr>
            <a:endParaRPr lang="en-US" dirty="0"/>
          </a:p>
          <a:p>
            <a:pPr marL="0" indent="0">
              <a:buNone/>
            </a:pPr>
            <a:r>
              <a:rPr lang="en-US" dirty="0"/>
              <a:t>    before all interrupt processing has properly completed.</a:t>
            </a:r>
          </a:p>
          <a:p>
            <a:pPr marL="0" indent="0">
              <a:buNone/>
            </a:pPr>
            <a:endParaRPr lang="en-US" dirty="0"/>
          </a:p>
          <a:p>
            <a:pPr marL="0" indent="0">
              <a:buNone/>
            </a:pPr>
            <a:endParaRPr lang="en-US" dirty="0"/>
          </a:p>
          <a:p>
            <a:pPr marL="0" indent="0">
              <a:buNone/>
            </a:pPr>
            <a:endParaRPr lang="en-US" dirty="0"/>
          </a:p>
        </p:txBody>
      </p:sp>
      <p:pic>
        <p:nvPicPr>
          <p:cNvPr id="5" name="Picture 4" descr="Text&#10;&#10;Description automatically generated">
            <a:extLst>
              <a:ext uri="{FF2B5EF4-FFF2-40B4-BE49-F238E27FC236}">
                <a16:creationId xmlns:a16="http://schemas.microsoft.com/office/drawing/2014/main" id="{C8EBFE85-9097-92AC-2779-241EA52783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009" y="3874426"/>
            <a:ext cx="6944694" cy="1886213"/>
          </a:xfrm>
          <a:prstGeom prst="rect">
            <a:avLst/>
          </a:prstGeom>
        </p:spPr>
      </p:pic>
    </p:spTree>
    <p:custDataLst>
      <p:custData r:id="rId1"/>
      <p:custData r:id="rId2"/>
    </p:custDataLst>
    <p:extLst>
      <p:ext uri="{BB962C8B-B14F-4D97-AF65-F5344CB8AC3E}">
        <p14:creationId xmlns:p14="http://schemas.microsoft.com/office/powerpoint/2010/main" val="411229517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EBE9F-32FA-4153-A54C-2A21168C3C40}"/>
              </a:ext>
            </a:extLst>
          </p:cNvPr>
          <p:cNvSpPr>
            <a:spLocks noGrp="1"/>
          </p:cNvSpPr>
          <p:nvPr>
            <p:ph type="title"/>
          </p:nvPr>
        </p:nvSpPr>
        <p:spPr>
          <a:xfrm>
            <a:off x="584200" y="293687"/>
            <a:ext cx="11018520" cy="1138773"/>
          </a:xfrm>
        </p:spPr>
        <p:txBody>
          <a:bodyPr/>
          <a:lstStyle/>
          <a:p>
            <a:br>
              <a:rPr lang="en-US" dirty="0">
                <a:solidFill>
                  <a:srgbClr val="FFFFFF"/>
                </a:solidFill>
              </a:rPr>
            </a:br>
            <a:r>
              <a:rPr lang="en-US" sz="1800" dirty="0">
                <a:solidFill>
                  <a:srgbClr val="FFFFFF"/>
                </a:solidFill>
              </a:rPr>
              <a:t>Interrupt Enable/Disable</a:t>
            </a:r>
            <a:br>
              <a:rPr lang="en-US" dirty="0">
                <a:solidFill>
                  <a:srgbClr val="FFFFFF"/>
                </a:solidFill>
              </a:rPr>
            </a:br>
            <a:endParaRPr lang="en-US" dirty="0">
              <a:solidFill>
                <a:schemeClr val="accent2"/>
              </a:solidFill>
            </a:endParaRPr>
          </a:p>
        </p:txBody>
      </p:sp>
      <p:sp>
        <p:nvSpPr>
          <p:cNvPr id="3" name="Content Placeholder 2">
            <a:extLst>
              <a:ext uri="{FF2B5EF4-FFF2-40B4-BE49-F238E27FC236}">
                <a16:creationId xmlns:a16="http://schemas.microsoft.com/office/drawing/2014/main" id="{7ECA6D8B-ECD0-47FF-B894-28CCD12BD396}"/>
              </a:ext>
            </a:extLst>
          </p:cNvPr>
          <p:cNvSpPr>
            <a:spLocks noGrp="1"/>
          </p:cNvSpPr>
          <p:nvPr>
            <p:ph sz="quarter" idx="10"/>
          </p:nvPr>
        </p:nvSpPr>
        <p:spPr>
          <a:xfrm>
            <a:off x="338954" y="776113"/>
            <a:ext cx="11018838" cy="4836927"/>
          </a:xfrm>
        </p:spPr>
        <p:txBody>
          <a:bodyPr/>
          <a:lstStyle/>
          <a:p>
            <a:pPr marL="0" indent="0">
              <a:buNone/>
            </a:pPr>
            <a:endParaRPr lang="en-US" dirty="0"/>
          </a:p>
          <a:p>
            <a:r>
              <a:rPr lang="en-US" dirty="0"/>
              <a:t>Guest receives a #HV notification at any time, guest may choose to acknowledge</a:t>
            </a:r>
          </a:p>
          <a:p>
            <a:pPr marL="0" indent="0">
              <a:buNone/>
            </a:pPr>
            <a:r>
              <a:rPr lang="en-US" dirty="0"/>
              <a:t>    it immediately or to defer acknowledgement until EFLAGS.IF permits interrupt delivery.</a:t>
            </a:r>
          </a:p>
          <a:p>
            <a:pPr marL="0" indent="0">
              <a:buNone/>
            </a:pPr>
            <a:endParaRPr lang="en-US" dirty="0"/>
          </a:p>
          <a:p>
            <a:r>
              <a:rPr lang="en-US" dirty="0"/>
              <a:t>Interrupt re-enabling code paths need to explicitly check for pending #HV</a:t>
            </a:r>
          </a:p>
          <a:p>
            <a:pPr marL="0" indent="0">
              <a:buNone/>
            </a:pPr>
            <a:r>
              <a:rPr lang="en-US" dirty="0"/>
              <a:t>    (as also in previous slide in </a:t>
            </a:r>
            <a:r>
              <a:rPr lang="en-US" dirty="0" err="1"/>
              <a:t>native_safe_halt</a:t>
            </a:r>
            <a:r>
              <a:rPr lang="en-US" dirty="0"/>
              <a:t>()) :</a:t>
            </a:r>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Picture 5" descr="Text&#10;&#10;Description automatically generated">
            <a:extLst>
              <a:ext uri="{FF2B5EF4-FFF2-40B4-BE49-F238E27FC236}">
                <a16:creationId xmlns:a16="http://schemas.microsoft.com/office/drawing/2014/main" id="{3BC89F84-241E-6B3E-4933-17AA007838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3098" y="2941483"/>
            <a:ext cx="5134692" cy="1457528"/>
          </a:xfrm>
          <a:prstGeom prst="rect">
            <a:avLst/>
          </a:prstGeom>
        </p:spPr>
      </p:pic>
      <p:pic>
        <p:nvPicPr>
          <p:cNvPr id="8" name="Picture 7" descr="Text&#10;&#10;Description automatically generated">
            <a:extLst>
              <a:ext uri="{FF2B5EF4-FFF2-40B4-BE49-F238E27FC236}">
                <a16:creationId xmlns:a16="http://schemas.microsoft.com/office/drawing/2014/main" id="{2F10BBC1-3EBE-9C81-B33A-A8328829F2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3098" y="4612434"/>
            <a:ext cx="6227466" cy="1894501"/>
          </a:xfrm>
          <a:prstGeom prst="rect">
            <a:avLst/>
          </a:prstGeom>
        </p:spPr>
      </p:pic>
    </p:spTree>
    <p:custDataLst>
      <p:custData r:id="rId1"/>
      <p:custData r:id="rId2"/>
    </p:custDataLst>
    <p:extLst>
      <p:ext uri="{BB962C8B-B14F-4D97-AF65-F5344CB8AC3E}">
        <p14:creationId xmlns:p14="http://schemas.microsoft.com/office/powerpoint/2010/main" val="140418545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EBE9F-32FA-4153-A54C-2A21168C3C40}"/>
              </a:ext>
            </a:extLst>
          </p:cNvPr>
          <p:cNvSpPr>
            <a:spLocks noGrp="1"/>
          </p:cNvSpPr>
          <p:nvPr>
            <p:ph type="title"/>
          </p:nvPr>
        </p:nvSpPr>
        <p:spPr>
          <a:xfrm>
            <a:off x="584200" y="293687"/>
            <a:ext cx="11018520" cy="1138773"/>
          </a:xfrm>
        </p:spPr>
        <p:txBody>
          <a:bodyPr/>
          <a:lstStyle/>
          <a:p>
            <a:br>
              <a:rPr lang="en-US" dirty="0">
                <a:solidFill>
                  <a:srgbClr val="FFFFFF"/>
                </a:solidFill>
              </a:rPr>
            </a:br>
            <a:r>
              <a:rPr lang="en-US" sz="1800" dirty="0">
                <a:solidFill>
                  <a:srgbClr val="FFFFFF"/>
                </a:solidFill>
              </a:rPr>
              <a:t>Optimized System </a:t>
            </a:r>
            <a:r>
              <a:rPr lang="en-US" sz="1800">
                <a:solidFill>
                  <a:srgbClr val="FFFFFF"/>
                </a:solidFill>
              </a:rPr>
              <a:t>Vector handling</a:t>
            </a:r>
            <a:br>
              <a:rPr lang="en-US" dirty="0">
                <a:solidFill>
                  <a:srgbClr val="FFFFFF"/>
                </a:solidFill>
              </a:rPr>
            </a:br>
            <a:endParaRPr lang="en-US" dirty="0">
              <a:solidFill>
                <a:schemeClr val="accent2"/>
              </a:solidFill>
            </a:endParaRPr>
          </a:p>
        </p:txBody>
      </p:sp>
      <p:sp>
        <p:nvSpPr>
          <p:cNvPr id="3" name="Content Placeholder 2">
            <a:extLst>
              <a:ext uri="{FF2B5EF4-FFF2-40B4-BE49-F238E27FC236}">
                <a16:creationId xmlns:a16="http://schemas.microsoft.com/office/drawing/2014/main" id="{7ECA6D8B-ECD0-47FF-B894-28CCD12BD396}"/>
              </a:ext>
            </a:extLst>
          </p:cNvPr>
          <p:cNvSpPr>
            <a:spLocks noGrp="1"/>
          </p:cNvSpPr>
          <p:nvPr>
            <p:ph sz="quarter" idx="10"/>
          </p:nvPr>
        </p:nvSpPr>
        <p:spPr>
          <a:xfrm>
            <a:off x="583882" y="1173590"/>
            <a:ext cx="11018838" cy="4836927"/>
          </a:xfrm>
        </p:spPr>
        <p:txBody>
          <a:bodyPr/>
          <a:lstStyle/>
          <a:p>
            <a:pPr marL="0" indent="0">
              <a:buNone/>
            </a:pPr>
            <a:endParaRPr lang="en-US" dirty="0"/>
          </a:p>
          <a:p>
            <a:r>
              <a:rPr lang="en-US" dirty="0"/>
              <a:t>Construct System Vector Table and dispatch System Vector exceptions through </a:t>
            </a:r>
            <a:r>
              <a:rPr lang="en-US" dirty="0" err="1"/>
              <a:t>sysvec_table</a:t>
            </a:r>
            <a:r>
              <a:rPr lang="en-US" dirty="0"/>
              <a:t> from #HV exception handler instead of explicitly calling each system vector.</a:t>
            </a:r>
          </a:p>
          <a:p>
            <a:endParaRPr lang="en-US" dirty="0"/>
          </a:p>
          <a:p>
            <a:r>
              <a:rPr lang="en-US" dirty="0"/>
              <a:t>System Vector Table is created dynamically and placed in a new named ELF section.</a:t>
            </a:r>
          </a:p>
          <a:p>
            <a:endParaRPr lang="en-US" dirty="0"/>
          </a:p>
          <a:p>
            <a:pPr marL="0" indent="0">
              <a:buNone/>
            </a:pPr>
            <a:endParaRPr lang="en-US" dirty="0"/>
          </a:p>
        </p:txBody>
      </p:sp>
      <p:pic>
        <p:nvPicPr>
          <p:cNvPr id="9" name="Picture 8" descr="Text&#10;&#10;Description automatically generated">
            <a:extLst>
              <a:ext uri="{FF2B5EF4-FFF2-40B4-BE49-F238E27FC236}">
                <a16:creationId xmlns:a16="http://schemas.microsoft.com/office/drawing/2014/main" id="{5DC51277-B8A8-3E94-7356-8C55837C28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970" y="4239416"/>
            <a:ext cx="5049841" cy="2504283"/>
          </a:xfrm>
          <a:prstGeom prst="rect">
            <a:avLst/>
          </a:prstGeom>
        </p:spPr>
      </p:pic>
      <p:pic>
        <p:nvPicPr>
          <p:cNvPr id="6" name="Picture 5" descr="Text&#10;&#10;Description automatically generated">
            <a:extLst>
              <a:ext uri="{FF2B5EF4-FFF2-40B4-BE49-F238E27FC236}">
                <a16:creationId xmlns:a16="http://schemas.microsoft.com/office/drawing/2014/main" id="{FAC4EBAC-1047-61DA-6FDF-D30E617BA7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970" y="2906075"/>
            <a:ext cx="6744641" cy="1200318"/>
          </a:xfrm>
          <a:prstGeom prst="rect">
            <a:avLst/>
          </a:prstGeom>
        </p:spPr>
      </p:pic>
    </p:spTree>
    <p:custDataLst>
      <p:custData r:id="rId1"/>
      <p:custData r:id="rId2"/>
    </p:custDataLst>
    <p:extLst>
      <p:ext uri="{BB962C8B-B14F-4D97-AF65-F5344CB8AC3E}">
        <p14:creationId xmlns:p14="http://schemas.microsoft.com/office/powerpoint/2010/main" val="378550561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EBE9F-32FA-4153-A54C-2A21168C3C40}"/>
              </a:ext>
            </a:extLst>
          </p:cNvPr>
          <p:cNvSpPr>
            <a:spLocks noGrp="1"/>
          </p:cNvSpPr>
          <p:nvPr>
            <p:ph type="title"/>
          </p:nvPr>
        </p:nvSpPr>
        <p:spPr>
          <a:xfrm>
            <a:off x="588263" y="0"/>
            <a:ext cx="11018520" cy="1600438"/>
          </a:xfrm>
        </p:spPr>
        <p:txBody>
          <a:bodyPr/>
          <a:lstStyle/>
          <a:p>
            <a:br>
              <a:rPr lang="en-US" dirty="0">
                <a:solidFill>
                  <a:srgbClr val="FFFFFF"/>
                </a:solidFill>
              </a:rPr>
            </a:br>
            <a:r>
              <a:rPr lang="en-US" sz="1800" dirty="0">
                <a:solidFill>
                  <a:srgbClr val="FFFFFF"/>
                </a:solidFill>
              </a:rPr>
              <a:t>Fix Preemption in Interrupt exit code path</a:t>
            </a:r>
            <a:br>
              <a:rPr lang="en-US" dirty="0">
                <a:solidFill>
                  <a:srgbClr val="FFFFFF"/>
                </a:solidFill>
              </a:rPr>
            </a:br>
            <a:br>
              <a:rPr lang="en-US" dirty="0">
                <a:solidFill>
                  <a:srgbClr val="FFFFFF"/>
                </a:solidFill>
              </a:rPr>
            </a:br>
            <a:endParaRPr lang="en-US" dirty="0">
              <a:solidFill>
                <a:schemeClr val="accent2"/>
              </a:solidFill>
            </a:endParaRPr>
          </a:p>
        </p:txBody>
      </p:sp>
      <p:pic>
        <p:nvPicPr>
          <p:cNvPr id="4" name="Picture 3" descr="Text&#10;&#10;Description automatically generated">
            <a:extLst>
              <a:ext uri="{FF2B5EF4-FFF2-40B4-BE49-F238E27FC236}">
                <a16:creationId xmlns:a16="http://schemas.microsoft.com/office/drawing/2014/main" id="{484EB3B2-B1B5-4AB7-343C-54568EEF24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217" y="3915256"/>
            <a:ext cx="7382905" cy="2848373"/>
          </a:xfrm>
          <a:prstGeom prst="rect">
            <a:avLst/>
          </a:prstGeom>
        </p:spPr>
      </p:pic>
      <p:pic>
        <p:nvPicPr>
          <p:cNvPr id="9" name="Content Placeholder 8" descr="A screenshot of a computer&#10;&#10;Description automatically generated with medium confidence">
            <a:extLst>
              <a:ext uri="{FF2B5EF4-FFF2-40B4-BE49-F238E27FC236}">
                <a16:creationId xmlns:a16="http://schemas.microsoft.com/office/drawing/2014/main" id="{346222AD-C9CE-EB4C-4E43-3069437E2F18}"/>
              </a:ext>
            </a:extLst>
          </p:cNvPr>
          <p:cNvPicPr>
            <a:picLocks noGrp="1" noChangeAspect="1"/>
          </p:cNvPicPr>
          <p:nvPr>
            <p:ph sz="quarter" idx="10"/>
          </p:nvPr>
        </p:nvPicPr>
        <p:blipFill>
          <a:blip r:embed="rId5">
            <a:extLst>
              <a:ext uri="{28A0092B-C50C-407E-A947-70E740481C1C}">
                <a14:useLocalDpi xmlns:a14="http://schemas.microsoft.com/office/drawing/2010/main" val="0"/>
              </a:ext>
            </a:extLst>
          </a:blip>
          <a:stretch>
            <a:fillRect/>
          </a:stretch>
        </p:blipFill>
        <p:spPr>
          <a:xfrm>
            <a:off x="585217" y="872129"/>
            <a:ext cx="7382905" cy="2948757"/>
          </a:xfrm>
        </p:spPr>
      </p:pic>
    </p:spTree>
    <p:custDataLst>
      <p:custData r:id="rId1"/>
      <p:custData r:id="rId2"/>
    </p:custDataLst>
    <p:extLst>
      <p:ext uri="{BB962C8B-B14F-4D97-AF65-F5344CB8AC3E}">
        <p14:creationId xmlns:p14="http://schemas.microsoft.com/office/powerpoint/2010/main" val="174299071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EBE9F-32FA-4153-A54C-2A21168C3C40}"/>
              </a:ext>
            </a:extLst>
          </p:cNvPr>
          <p:cNvSpPr>
            <a:spLocks noGrp="1"/>
          </p:cNvSpPr>
          <p:nvPr>
            <p:ph type="title"/>
          </p:nvPr>
        </p:nvSpPr>
        <p:spPr>
          <a:xfrm>
            <a:off x="588263" y="526476"/>
            <a:ext cx="11018520" cy="1138773"/>
          </a:xfrm>
        </p:spPr>
        <p:txBody>
          <a:bodyPr/>
          <a:lstStyle/>
          <a:p>
            <a:br>
              <a:rPr lang="en-US" dirty="0">
                <a:solidFill>
                  <a:srgbClr val="FFFFFF"/>
                </a:solidFill>
              </a:rPr>
            </a:br>
            <a:r>
              <a:rPr lang="en-US" sz="1800" dirty="0">
                <a:solidFill>
                  <a:srgbClr val="FFFFFF"/>
                </a:solidFill>
              </a:rPr>
              <a:t>Handle Nested #HV exceptions</a:t>
            </a:r>
            <a:br>
              <a:rPr lang="en-US" dirty="0">
                <a:solidFill>
                  <a:srgbClr val="FFFFFF"/>
                </a:solidFill>
              </a:rPr>
            </a:br>
            <a:endParaRPr lang="en-US" dirty="0">
              <a:solidFill>
                <a:schemeClr val="accent2"/>
              </a:solidFill>
            </a:endParaRPr>
          </a:p>
        </p:txBody>
      </p:sp>
      <p:sp>
        <p:nvSpPr>
          <p:cNvPr id="3" name="Content Placeholder 2">
            <a:extLst>
              <a:ext uri="{FF2B5EF4-FFF2-40B4-BE49-F238E27FC236}">
                <a16:creationId xmlns:a16="http://schemas.microsoft.com/office/drawing/2014/main" id="{7ECA6D8B-ECD0-47FF-B894-28CCD12BD396}"/>
              </a:ext>
            </a:extLst>
          </p:cNvPr>
          <p:cNvSpPr>
            <a:spLocks noGrp="1"/>
          </p:cNvSpPr>
          <p:nvPr>
            <p:ph sz="quarter" idx="10"/>
          </p:nvPr>
        </p:nvSpPr>
        <p:spPr>
          <a:xfrm>
            <a:off x="518886" y="1359994"/>
            <a:ext cx="11018838" cy="4836927"/>
          </a:xfrm>
        </p:spPr>
        <p:txBody>
          <a:bodyPr/>
          <a:lstStyle/>
          <a:p>
            <a:pPr marL="0" indent="0">
              <a:buNone/>
            </a:pPr>
            <a:endParaRPr lang="en-US" dirty="0"/>
          </a:p>
          <a:p>
            <a:r>
              <a:rPr lang="en-US" dirty="0"/>
              <a:t>Support nested #HV exceptions, once IST stack is switched out.</a:t>
            </a:r>
          </a:p>
          <a:p>
            <a:pPr marL="0" indent="0">
              <a:buNone/>
            </a:pPr>
            <a:endParaRPr lang="en-US" dirty="0"/>
          </a:p>
          <a:p>
            <a:r>
              <a:rPr lang="en-US" dirty="0"/>
              <a:t>As per GHCB specs, hypervisor will not inject another #HV if </a:t>
            </a:r>
            <a:r>
              <a:rPr lang="en-US" dirty="0" err="1"/>
              <a:t>PendingEvents.NoFurtherSignal</a:t>
            </a:r>
            <a:r>
              <a:rPr lang="en-US" dirty="0"/>
              <a:t> is set, and guest handler clears this only after switching out the IST stack and handling current #HV.</a:t>
            </a:r>
          </a:p>
          <a:p>
            <a:pPr marL="0" indent="0">
              <a:buNone/>
            </a:pPr>
            <a:endParaRPr lang="en-US" dirty="0"/>
          </a:p>
          <a:p>
            <a:r>
              <a:rPr lang="en-US" dirty="0"/>
              <a:t>Window exists before IST stack is switched out, when a nested #HV can come in, check the interrupted stack to see if it is IST stack and if so, panic as this is not supported, and this nested #HV would have anyway corrupted the </a:t>
            </a:r>
            <a:r>
              <a:rPr lang="en-US" dirty="0" err="1"/>
              <a:t>iretframe</a:t>
            </a:r>
            <a:r>
              <a:rPr lang="en-US" dirty="0"/>
              <a:t> of the previous #HV is on the IST stack.</a:t>
            </a:r>
          </a:p>
          <a:p>
            <a:pPr marL="0" indent="0">
              <a:buNone/>
            </a:pPr>
            <a:endParaRPr lang="en-US" dirty="0"/>
          </a:p>
        </p:txBody>
      </p:sp>
    </p:spTree>
    <p:custDataLst>
      <p:custData r:id="rId1"/>
      <p:custData r:id="rId2"/>
    </p:custDataLst>
    <p:extLst>
      <p:ext uri="{BB962C8B-B14F-4D97-AF65-F5344CB8AC3E}">
        <p14:creationId xmlns:p14="http://schemas.microsoft.com/office/powerpoint/2010/main" val="288253455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EBE9F-32FA-4153-A54C-2A21168C3C40}"/>
              </a:ext>
            </a:extLst>
          </p:cNvPr>
          <p:cNvSpPr>
            <a:spLocks noGrp="1"/>
          </p:cNvSpPr>
          <p:nvPr>
            <p:ph type="title"/>
          </p:nvPr>
        </p:nvSpPr>
        <p:spPr>
          <a:xfrm>
            <a:off x="588263" y="526476"/>
            <a:ext cx="11018520" cy="1169551"/>
          </a:xfrm>
        </p:spPr>
        <p:txBody>
          <a:bodyPr/>
          <a:lstStyle/>
          <a:p>
            <a:br>
              <a:rPr lang="en-US" sz="2400" dirty="0">
                <a:solidFill>
                  <a:srgbClr val="FFFFFF"/>
                </a:solidFill>
              </a:rPr>
            </a:br>
            <a:r>
              <a:rPr lang="en-US" sz="2400" dirty="0">
                <a:solidFill>
                  <a:srgbClr val="FFFFFF"/>
                </a:solidFill>
              </a:rPr>
              <a:t>Alternate Interrupt Injection Mode</a:t>
            </a:r>
            <a:br>
              <a:rPr lang="en-US" dirty="0">
                <a:solidFill>
                  <a:srgbClr val="FFFFFF"/>
                </a:solidFill>
              </a:rPr>
            </a:br>
            <a:endParaRPr lang="en-US" dirty="0">
              <a:solidFill>
                <a:schemeClr val="accent2"/>
              </a:solidFill>
            </a:endParaRPr>
          </a:p>
        </p:txBody>
      </p:sp>
      <p:sp>
        <p:nvSpPr>
          <p:cNvPr id="3" name="Content Placeholder 2">
            <a:extLst>
              <a:ext uri="{FF2B5EF4-FFF2-40B4-BE49-F238E27FC236}">
                <a16:creationId xmlns:a16="http://schemas.microsoft.com/office/drawing/2014/main" id="{7ECA6D8B-ECD0-47FF-B894-28CCD12BD396}"/>
              </a:ext>
            </a:extLst>
          </p:cNvPr>
          <p:cNvSpPr>
            <a:spLocks noGrp="1"/>
          </p:cNvSpPr>
          <p:nvPr>
            <p:ph sz="quarter" idx="10"/>
          </p:nvPr>
        </p:nvSpPr>
        <p:spPr>
          <a:xfrm>
            <a:off x="584899" y="1327336"/>
            <a:ext cx="11018838" cy="4836927"/>
          </a:xfrm>
        </p:spPr>
        <p:txBody>
          <a:bodyPr/>
          <a:lstStyle/>
          <a:p>
            <a:pPr marL="0" indent="0">
              <a:buNone/>
            </a:pPr>
            <a:endParaRPr lang="en-US" dirty="0"/>
          </a:p>
          <a:p>
            <a:r>
              <a:rPr lang="en-US" dirty="0"/>
              <a:t>Replace all hypervisor-based interrupt queueing and </a:t>
            </a:r>
          </a:p>
          <a:p>
            <a:pPr marL="0" indent="0">
              <a:buNone/>
            </a:pPr>
            <a:r>
              <a:rPr lang="en-US" dirty="0"/>
              <a:t>   event injection with guest-controlled queueing and injection.</a:t>
            </a:r>
          </a:p>
          <a:p>
            <a:pPr marL="0" indent="0">
              <a:buNone/>
            </a:pPr>
            <a:endParaRPr lang="en-US" dirty="0"/>
          </a:p>
          <a:p>
            <a:r>
              <a:rPr lang="en-US" dirty="0"/>
              <a:t>Feature intended to be used in a </a:t>
            </a:r>
            <a:r>
              <a:rPr lang="en-US" b="1" dirty="0">
                <a:solidFill>
                  <a:schemeClr val="accent6">
                    <a:lumMod val="40000"/>
                    <a:lumOff val="60000"/>
                  </a:schemeClr>
                </a:solidFill>
              </a:rPr>
              <a:t>multi-VMPL</a:t>
            </a:r>
            <a:r>
              <a:rPr lang="en-US" dirty="0"/>
              <a:t> architecture where</a:t>
            </a:r>
          </a:p>
          <a:p>
            <a:pPr marL="0" indent="0">
              <a:buNone/>
            </a:pPr>
            <a:r>
              <a:rPr lang="en-US" dirty="0"/>
              <a:t>    high-privilege vCPU (component like </a:t>
            </a:r>
            <a:r>
              <a:rPr lang="en-US" b="1" dirty="0">
                <a:solidFill>
                  <a:schemeClr val="accent6">
                    <a:lumMod val="60000"/>
                    <a:lumOff val="40000"/>
                  </a:schemeClr>
                </a:solidFill>
              </a:rPr>
              <a:t>SVSM</a:t>
            </a:r>
            <a:r>
              <a:rPr lang="en-US" dirty="0"/>
              <a:t>) injects events</a:t>
            </a:r>
          </a:p>
          <a:p>
            <a:pPr marL="0" indent="0">
              <a:buNone/>
            </a:pPr>
            <a:r>
              <a:rPr lang="en-US" dirty="0"/>
              <a:t>    and interrupts directly into a low-privilege (VMPL) vCPU by </a:t>
            </a:r>
          </a:p>
          <a:p>
            <a:pPr marL="0" indent="0">
              <a:buNone/>
            </a:pPr>
            <a:r>
              <a:rPr lang="en-US" dirty="0"/>
              <a:t>     writing to it's encrypted VMSA.</a:t>
            </a:r>
          </a:p>
          <a:p>
            <a:pPr marL="0" indent="0">
              <a:buNone/>
            </a:pPr>
            <a:endParaRPr lang="en-US" dirty="0"/>
          </a:p>
          <a:p>
            <a:r>
              <a:rPr lang="en-US" dirty="0"/>
              <a:t>Event information from VMRUN is read from </a:t>
            </a:r>
            <a:r>
              <a:rPr lang="en-US" dirty="0" err="1"/>
              <a:t>EventInjCtrl</a:t>
            </a:r>
            <a:r>
              <a:rPr lang="en-US" dirty="0"/>
              <a:t> field</a:t>
            </a:r>
          </a:p>
          <a:p>
            <a:pPr marL="0" indent="0">
              <a:buNone/>
            </a:pPr>
            <a:r>
              <a:rPr lang="en-US" dirty="0"/>
              <a:t>    in VMSA and interrupt queuing information is read from </a:t>
            </a:r>
          </a:p>
          <a:p>
            <a:pPr marL="0" indent="0">
              <a:buNone/>
            </a:pPr>
            <a:r>
              <a:rPr lang="en-US" dirty="0"/>
              <a:t>   </a:t>
            </a:r>
            <a:r>
              <a:rPr lang="en-US" dirty="0" err="1"/>
              <a:t>VintrlCtrl</a:t>
            </a:r>
            <a:r>
              <a:rPr lang="en-US" dirty="0"/>
              <a:t> field in VMSA.</a:t>
            </a:r>
          </a:p>
          <a:p>
            <a:pPr marL="0" indent="0">
              <a:buNone/>
            </a:pPr>
            <a:endParaRPr lang="en-US" dirty="0"/>
          </a:p>
          <a:p>
            <a:r>
              <a:rPr lang="en-US" dirty="0" err="1"/>
              <a:t>EventInjCtrl</a:t>
            </a:r>
            <a:r>
              <a:rPr lang="en-US" dirty="0"/>
              <a:t> field in unencrypted VMCB is ignored on VMRUN.</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custDataLst>
      <p:custData r:id="rId1"/>
      <p:custData r:id="rId2"/>
    </p:custDataLst>
    <p:extLst>
      <p:ext uri="{BB962C8B-B14F-4D97-AF65-F5344CB8AC3E}">
        <p14:creationId xmlns:p14="http://schemas.microsoft.com/office/powerpoint/2010/main" val="265469960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0552C-AB6F-B98A-E4C4-8CF63DA3D16C}"/>
              </a:ext>
            </a:extLst>
          </p:cNvPr>
          <p:cNvSpPr>
            <a:spLocks noGrp="1"/>
          </p:cNvSpPr>
          <p:nvPr>
            <p:ph type="title"/>
          </p:nvPr>
        </p:nvSpPr>
        <p:spPr/>
        <p:txBody>
          <a:bodyPr/>
          <a:lstStyle/>
          <a:p>
            <a:r>
              <a:rPr lang="en-US" dirty="0"/>
              <a:t>Status</a:t>
            </a:r>
          </a:p>
        </p:txBody>
      </p:sp>
      <p:sp>
        <p:nvSpPr>
          <p:cNvPr id="3" name="Content Placeholder 2">
            <a:extLst>
              <a:ext uri="{FF2B5EF4-FFF2-40B4-BE49-F238E27FC236}">
                <a16:creationId xmlns:a16="http://schemas.microsoft.com/office/drawing/2014/main" id="{618E45E8-3728-5E14-7BE5-ABE3D7947FC5}"/>
              </a:ext>
            </a:extLst>
          </p:cNvPr>
          <p:cNvSpPr>
            <a:spLocks noGrp="1"/>
          </p:cNvSpPr>
          <p:nvPr>
            <p:ph sz="quarter" idx="10"/>
          </p:nvPr>
        </p:nvSpPr>
        <p:spPr/>
        <p:txBody>
          <a:bodyPr/>
          <a:lstStyle/>
          <a:p>
            <a:r>
              <a:rPr lang="en-US" dirty="0"/>
              <a:t>We have KVM/Hypervisor, Guest OVMF and Guest Kernel support implemented for SNP Restricted</a:t>
            </a:r>
          </a:p>
          <a:p>
            <a:pPr marL="0" indent="0">
              <a:buNone/>
            </a:pPr>
            <a:r>
              <a:rPr lang="en-US" dirty="0"/>
              <a:t>    Interrupt injection.</a:t>
            </a:r>
          </a:p>
          <a:p>
            <a:pPr marL="0" indent="0">
              <a:buNone/>
            </a:pPr>
            <a:endParaRPr lang="en-US" dirty="0"/>
          </a:p>
          <a:p>
            <a:r>
              <a:rPr lang="en-US" dirty="0"/>
              <a:t>Able to boot SNP Guest using SNP Restricted Interrupt injection.</a:t>
            </a:r>
          </a:p>
          <a:p>
            <a:endParaRPr lang="en-US" dirty="0"/>
          </a:p>
          <a:p>
            <a:r>
              <a:rPr lang="en-US" dirty="0"/>
              <a:t>Will be posting RFC patches for SNP Restricted Interrupt injection support for Linux guest and OVMF and KVM/Hypervisor patches.</a:t>
            </a:r>
          </a:p>
          <a:p>
            <a:endParaRPr lang="en-US" dirty="0"/>
          </a:p>
        </p:txBody>
      </p:sp>
    </p:spTree>
    <p:extLst>
      <p:ext uri="{BB962C8B-B14F-4D97-AF65-F5344CB8AC3E}">
        <p14:creationId xmlns:p14="http://schemas.microsoft.com/office/powerpoint/2010/main" val="201912351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8E9A-B0F5-4853-9C62-369D102983C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Copyright and disclaimer</a:t>
            </a:r>
          </a:p>
        </p:txBody>
      </p:sp>
      <p:sp>
        <p:nvSpPr>
          <p:cNvPr id="4" name="TextBox 3">
            <a:extLst>
              <a:ext uri="{FF2B5EF4-FFF2-40B4-BE49-F238E27FC236}">
                <a16:creationId xmlns:a16="http://schemas.microsoft.com/office/drawing/2014/main" id="{863ED179-FFCE-44C7-8BC0-8A287C57C4E5}"/>
              </a:ext>
            </a:extLst>
          </p:cNvPr>
          <p:cNvSpPr txBox="1"/>
          <p:nvPr/>
        </p:nvSpPr>
        <p:spPr>
          <a:xfrm>
            <a:off x="406225" y="1156447"/>
            <a:ext cx="11194992" cy="3616375"/>
          </a:xfrm>
          <a:prstGeom prst="rect">
            <a:avLst/>
          </a:prstGeom>
          <a:noFill/>
        </p:spPr>
        <p:txBody>
          <a:bodyPr wrap="square" rtlCol="0">
            <a:spAutoFit/>
          </a:bodyPr>
          <a:lstStyle/>
          <a:p>
            <a:pPr marL="174625" indent="-174625">
              <a:spcAft>
                <a:spcPts val="600"/>
              </a:spcAft>
              <a:buClr>
                <a:schemeClr val="bg2"/>
              </a:buClr>
              <a:buFont typeface="Wingdings 3" pitchFamily="18" charset="2"/>
              <a:buChar char="}"/>
            </a:pPr>
            <a:r>
              <a:rPr lang="en-US" sz="1200" dirty="0">
                <a:latin typeface="Arial" panose="020B0604020202020204" pitchFamily="34" charset="0"/>
                <a:cs typeface="Arial" panose="020B0604020202020204" pitchFamily="34" charset="0"/>
              </a:rPr>
              <a:t>©2022 Advanced Micro Devices, Inc.  All rights reserved.</a:t>
            </a:r>
          </a:p>
          <a:p>
            <a:pPr marL="174625" indent="-174625">
              <a:spcAft>
                <a:spcPts val="600"/>
              </a:spcAft>
              <a:buClr>
                <a:schemeClr val="bg2"/>
              </a:buClr>
              <a:buFont typeface="Wingdings 3" pitchFamily="18" charset="2"/>
              <a:buChar char="}"/>
            </a:pPr>
            <a:r>
              <a:rPr lang="en-US" sz="1200" dirty="0">
                <a:latin typeface="Arial" panose="020B0604020202020204" pitchFamily="34" charset="0"/>
                <a:cs typeface="Arial" panose="020B0604020202020204" pitchFamily="34" charset="0"/>
              </a:rPr>
              <a:t>AMD, the AMD Arrow logo, </a:t>
            </a:r>
            <a:r>
              <a:rPr lang="en-US" sz="1200" dirty="0">
                <a:solidFill>
                  <a:srgbClr val="FF0000"/>
                </a:solidFill>
                <a:latin typeface="Arial" panose="020B0604020202020204" pitchFamily="34" charset="0"/>
                <a:cs typeface="Arial" panose="020B0604020202020204" pitchFamily="34" charset="0"/>
              </a:rPr>
              <a:t>[insert all other AMD trademarks used in the material IN ALPHABETICAL ORDER here per AMD's Guidelines on Using Trademark Notice and Attribution</a:t>
            </a:r>
            <a:r>
              <a:rPr lang="en-US" sz="1200" dirty="0">
                <a:latin typeface="Arial" panose="020B0604020202020204" pitchFamily="34" charset="0"/>
                <a:cs typeface="Arial" panose="020B0604020202020204" pitchFamily="34" charset="0"/>
              </a:rPr>
              <a:t>] and combinations thereof are trademarks of Advanced Micro Devices, Inc.  Other product names used in this publication are for identification purposes only and may be trademarks of their respective companies.</a:t>
            </a:r>
          </a:p>
          <a:p>
            <a:pPr marL="174625" indent="-174625">
              <a:spcAft>
                <a:spcPts val="600"/>
              </a:spcAft>
              <a:buClr>
                <a:schemeClr val="bg2"/>
              </a:buClr>
              <a:buFont typeface="Wingdings 3" pitchFamily="18" charset="2"/>
              <a:buChar char="}"/>
            </a:pPr>
            <a:endParaRPr lang="en-US" sz="1200" dirty="0">
              <a:latin typeface="Arial" panose="020B0604020202020204" pitchFamily="34" charset="0"/>
              <a:cs typeface="Arial" panose="020B0604020202020204" pitchFamily="34" charset="0"/>
            </a:endParaRPr>
          </a:p>
          <a:p>
            <a:pPr marL="174625" indent="-174625">
              <a:spcAft>
                <a:spcPts val="600"/>
              </a:spcAft>
              <a:buClr>
                <a:schemeClr val="bg2"/>
              </a:buClr>
              <a:buFont typeface="Wingdings 3" pitchFamily="18" charset="2"/>
              <a:buChar char="}"/>
            </a:pPr>
            <a:r>
              <a:rPr lang="en-US" sz="1200" dirty="0">
                <a:latin typeface="Arial" panose="020B0604020202020204" pitchFamily="34" charset="0"/>
                <a:cs typeface="Arial" panose="020B0604020202020204" pitchFamily="34" charset="0"/>
              </a:rPr>
              <a:t>The information presented in this document is for informational purposes only and may contain technical inaccuracies, omissions, and typographical errors. The information contained herein is subject to change and may be rendered inaccurate releases,  for many reasons, including but not limited to product and roadmap changes, component and motherboard version changes, new model and/or product differences between differing manufacturers, software changes, BIOS flashes, firmware upgrades, or the like. Any computer system has risks of security vulnerabilities that cannot be completely prevented or mitigated.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p>
          <a:p>
            <a:pPr marL="174625" indent="-174625">
              <a:spcAft>
                <a:spcPts val="600"/>
              </a:spcAft>
              <a:buClr>
                <a:schemeClr val="bg2"/>
              </a:buClr>
              <a:buFont typeface="Wingdings 3" pitchFamily="18" charset="2"/>
              <a:buChar char="}"/>
            </a:pPr>
            <a:endParaRPr lang="en-US" sz="1200" dirty="0">
              <a:latin typeface="Arial" panose="020B0604020202020204" pitchFamily="34" charset="0"/>
              <a:cs typeface="Arial" panose="020B0604020202020204" pitchFamily="34" charset="0"/>
            </a:endParaRPr>
          </a:p>
          <a:p>
            <a:pPr marL="174625" indent="-174625">
              <a:spcAft>
                <a:spcPts val="600"/>
              </a:spcAft>
              <a:buClr>
                <a:schemeClr val="bg2"/>
              </a:buClr>
              <a:buFont typeface="Wingdings 3" pitchFamily="18" charset="2"/>
              <a:buChar char="}"/>
            </a:pPr>
            <a:r>
              <a:rPr lang="en-US" sz="1200" dirty="0">
                <a:latin typeface="Arial" panose="020B0604020202020204" pitchFamily="34" charset="0"/>
                <a:cs typeface="Arial" panose="020B0604020202020204" pitchFamily="34" charset="0"/>
              </a:rPr>
              <a:t>THIS INFORMATION IS PROVIDED 'AS IS." AMD MAKES NO REPRESENTATIONS OR WARRANTIES WITH RESPECT TO THE CONTENTS HEREOF AND ASSUMES NO RESPONSIBILITY FOR ANY INACCURACIES, ERRORS, OR OMISSIONS THAT MAY APPEAR IN THIS INFORMATION. AMD SPECIFICALLY DISCLAIMS ANY IMPLIED WARRANTIES OF NON-INFRINGEMENT, MERCHANTABILITY, OR FITNESS FOR ANY PARTICULAR PURPOSE. IN NO EVENT WILL AMD BE LIABLE TO ANY PERSON FOR ANY RELIANCE, DIRECT, INDIRECT, SPECIAL, OR OTHER CONSEQUENTIAL DAMAGES ARISING FROM THE USE OF ANY INFORMATION </a:t>
            </a:r>
            <a:r>
              <a:rPr lang="en-US" sz="1200" dirty="0">
                <a:solidFill>
                  <a:schemeClr val="bg1"/>
                </a:solidFill>
                <a:latin typeface="Arial" panose="020B0604020202020204" pitchFamily="34" charset="0"/>
                <a:cs typeface="Arial" panose="020B0604020202020204" pitchFamily="34" charset="0"/>
              </a:rPr>
              <a:t>CONTAINED HEREIN, EVEN IF AMD IS EXPRESSLY ADVISED OF THE POSSIBILITY OF SUCH DAMAGES.</a:t>
            </a:r>
          </a:p>
        </p:txBody>
      </p:sp>
    </p:spTree>
    <p:extLst>
      <p:ext uri="{BB962C8B-B14F-4D97-AF65-F5344CB8AC3E}">
        <p14:creationId xmlns:p14="http://schemas.microsoft.com/office/powerpoint/2010/main" val="42014938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custData r:id="rId1"/>
      <p:custData r:id="rId2"/>
    </p:custDataLst>
    <p:extLst>
      <p:ext uri="{BB962C8B-B14F-4D97-AF65-F5344CB8AC3E}">
        <p14:creationId xmlns:p14="http://schemas.microsoft.com/office/powerpoint/2010/main" val="289724890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EBE9F-32FA-4153-A54C-2A21168C3C40}"/>
              </a:ext>
            </a:extLst>
          </p:cNvPr>
          <p:cNvSpPr>
            <a:spLocks noGrp="1"/>
          </p:cNvSpPr>
          <p:nvPr>
            <p:ph type="title"/>
          </p:nvPr>
        </p:nvSpPr>
        <p:spPr/>
        <p:txBody>
          <a:bodyPr/>
          <a:lstStyle/>
          <a:p>
            <a:r>
              <a:rPr lang="en-US" dirty="0"/>
              <a:t>SNP Interrupt Security Support</a:t>
            </a:r>
          </a:p>
        </p:txBody>
      </p:sp>
      <p:sp>
        <p:nvSpPr>
          <p:cNvPr id="3" name="Content Placeholder 2">
            <a:extLst>
              <a:ext uri="{FF2B5EF4-FFF2-40B4-BE49-F238E27FC236}">
                <a16:creationId xmlns:a16="http://schemas.microsoft.com/office/drawing/2014/main" id="{7ECA6D8B-ECD0-47FF-B894-28CCD12BD396}"/>
              </a:ext>
            </a:extLst>
          </p:cNvPr>
          <p:cNvSpPr>
            <a:spLocks noGrp="1"/>
          </p:cNvSpPr>
          <p:nvPr>
            <p:ph sz="quarter" idx="10"/>
          </p:nvPr>
        </p:nvSpPr>
        <p:spPr/>
        <p:txBody>
          <a:bodyPr/>
          <a:lstStyle/>
          <a:p>
            <a:r>
              <a:rPr lang="en-US" dirty="0"/>
              <a:t>To protect against malicious injection attacks, SNP supports two mutually exclusive features to enforce Interrupt and Event injection security protections:</a:t>
            </a:r>
          </a:p>
          <a:p>
            <a:endParaRPr lang="en-US" dirty="0"/>
          </a:p>
          <a:p>
            <a:pPr lvl="1"/>
            <a:r>
              <a:rPr lang="en-US" dirty="0"/>
              <a:t>Restricted Interrupt Injection feature</a:t>
            </a:r>
          </a:p>
          <a:p>
            <a:pPr marL="228600" lvl="1" indent="0">
              <a:buNone/>
            </a:pPr>
            <a:endParaRPr lang="en-US" dirty="0"/>
          </a:p>
          <a:p>
            <a:pPr lvl="1"/>
            <a:r>
              <a:rPr lang="en-US" dirty="0"/>
              <a:t>Alternate Interrupt Injection feature</a:t>
            </a:r>
          </a:p>
          <a:p>
            <a:pPr lvl="1"/>
            <a:endParaRPr lang="en-US" dirty="0"/>
          </a:p>
        </p:txBody>
      </p:sp>
    </p:spTree>
    <p:custDataLst>
      <p:custData r:id="rId1"/>
      <p:custData r:id="rId2"/>
    </p:custDataLst>
    <p:extLst>
      <p:ext uri="{BB962C8B-B14F-4D97-AF65-F5344CB8AC3E}">
        <p14:creationId xmlns:p14="http://schemas.microsoft.com/office/powerpoint/2010/main" val="259130678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57">
            <a:extLst>
              <a:ext uri="{FF2B5EF4-FFF2-40B4-BE49-F238E27FC236}">
                <a16:creationId xmlns:a16="http://schemas.microsoft.com/office/drawing/2014/main" id="{38FD1049-CCC3-1045-DA09-681A7FA245AB}"/>
              </a:ext>
            </a:extLst>
          </p:cNvPr>
          <p:cNvSpPr>
            <a:spLocks noGrp="1"/>
          </p:cNvSpPr>
          <p:nvPr>
            <p:ph type="title"/>
          </p:nvPr>
        </p:nvSpPr>
        <p:spPr>
          <a:xfrm>
            <a:off x="588263" y="591790"/>
            <a:ext cx="11018520" cy="307777"/>
          </a:xfrm>
        </p:spPr>
        <p:txBody>
          <a:bodyPr/>
          <a:lstStyle/>
          <a:p>
            <a:r>
              <a:rPr lang="en-US" sz="2000" dirty="0"/>
              <a:t>Why Interrupt/Exception protection ?</a:t>
            </a:r>
          </a:p>
        </p:txBody>
      </p:sp>
      <p:sp>
        <p:nvSpPr>
          <p:cNvPr id="59" name="Content Placeholder 58">
            <a:extLst>
              <a:ext uri="{FF2B5EF4-FFF2-40B4-BE49-F238E27FC236}">
                <a16:creationId xmlns:a16="http://schemas.microsoft.com/office/drawing/2014/main" id="{4F3C9344-3EB9-62B9-3282-88F79F55F710}"/>
              </a:ext>
            </a:extLst>
          </p:cNvPr>
          <p:cNvSpPr>
            <a:spLocks noGrp="1"/>
          </p:cNvSpPr>
          <p:nvPr>
            <p:ph sz="quarter" idx="10"/>
          </p:nvPr>
        </p:nvSpPr>
        <p:spPr/>
        <p:txBody>
          <a:bodyPr/>
          <a:lstStyle/>
          <a:p>
            <a:r>
              <a:rPr lang="en-US" dirty="0"/>
              <a:t>OS may have certain built-in assumptions about interrupt behavior based on bare-metal. </a:t>
            </a:r>
          </a:p>
          <a:p>
            <a:pPr marL="0" indent="0">
              <a:buNone/>
            </a:pPr>
            <a:r>
              <a:rPr lang="en-US" dirty="0"/>
              <a:t>   For instance, the guest OS may assume interrupts don’t arrive while EFLAGS.IF=0, </a:t>
            </a:r>
          </a:p>
          <a:p>
            <a:pPr marL="0" indent="0">
              <a:buNone/>
            </a:pPr>
            <a:r>
              <a:rPr lang="en-US" dirty="0"/>
              <a:t>   or OS may not expect a low priority interrupt when their TPR is elevated. </a:t>
            </a:r>
          </a:p>
          <a:p>
            <a:pPr marL="0" indent="0">
              <a:buNone/>
            </a:pPr>
            <a:endParaRPr lang="en-US" dirty="0"/>
          </a:p>
          <a:p>
            <a:r>
              <a:rPr lang="en-US" dirty="0"/>
              <a:t>Malicious hypervisor can break down these assumptions and put guest drivers or guest OS kernel</a:t>
            </a:r>
          </a:p>
          <a:p>
            <a:pPr marL="0" indent="0">
              <a:buNone/>
            </a:pPr>
            <a:r>
              <a:rPr lang="en-US" dirty="0"/>
              <a:t>   into an unknown state which could be a security issue.</a:t>
            </a:r>
          </a:p>
          <a:p>
            <a:pPr marL="0" indent="0">
              <a:buNone/>
            </a:pPr>
            <a:endParaRPr lang="en-US" dirty="0"/>
          </a:p>
          <a:p>
            <a:r>
              <a:rPr lang="en-US" dirty="0"/>
              <a:t>To address these concerns, SEV-SNP adds feature/modes that VMs can choose to enable to</a:t>
            </a:r>
          </a:p>
          <a:p>
            <a:pPr marL="0" indent="0">
              <a:buNone/>
            </a:pPr>
            <a:r>
              <a:rPr lang="en-US" dirty="0"/>
              <a:t>    support a more restrictive interface between VM and hypervisor. Restricted Injection</a:t>
            </a:r>
          </a:p>
          <a:p>
            <a:pPr marL="0" indent="0">
              <a:buNone/>
            </a:pPr>
            <a:r>
              <a:rPr lang="en-US" dirty="0"/>
              <a:t>    disables virtual interrupt queuing and partially disables interrupt injection interface,</a:t>
            </a:r>
          </a:p>
          <a:p>
            <a:pPr marL="0" indent="0">
              <a:buNone/>
            </a:pPr>
            <a:r>
              <a:rPr lang="en-US" dirty="0"/>
              <a:t>   hypervisor can only inject a single #HV exception vector to act as a doorbell.</a:t>
            </a:r>
          </a:p>
          <a:p>
            <a:endParaRPr lang="en-US" dirty="0"/>
          </a:p>
          <a:p>
            <a:r>
              <a:rPr lang="en-US" dirty="0"/>
              <a:t>Restricted Interrupt injection assumes that actual events are communicated in a </a:t>
            </a:r>
          </a:p>
          <a:p>
            <a:pPr marL="0" indent="0">
              <a:buNone/>
            </a:pPr>
            <a:r>
              <a:rPr lang="en-US" dirty="0"/>
              <a:t>   para-virtualized manner, such as an event queue in shared memory.</a:t>
            </a:r>
          </a:p>
        </p:txBody>
      </p:sp>
    </p:spTree>
    <p:extLst>
      <p:ext uri="{BB962C8B-B14F-4D97-AF65-F5344CB8AC3E}">
        <p14:creationId xmlns:p14="http://schemas.microsoft.com/office/powerpoint/2010/main" val="315268190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EBE9F-32FA-4153-A54C-2A21168C3C40}"/>
              </a:ext>
            </a:extLst>
          </p:cNvPr>
          <p:cNvSpPr>
            <a:spLocks noGrp="1"/>
          </p:cNvSpPr>
          <p:nvPr>
            <p:ph type="title"/>
          </p:nvPr>
        </p:nvSpPr>
        <p:spPr>
          <a:xfrm>
            <a:off x="588263" y="591790"/>
            <a:ext cx="11018520" cy="1292662"/>
          </a:xfrm>
        </p:spPr>
        <p:txBody>
          <a:bodyPr/>
          <a:lstStyle/>
          <a:p>
            <a:br>
              <a:rPr lang="en-US" dirty="0">
                <a:solidFill>
                  <a:srgbClr val="FFFFFF"/>
                </a:solidFill>
              </a:rPr>
            </a:br>
            <a:r>
              <a:rPr lang="en-US" dirty="0">
                <a:solidFill>
                  <a:srgbClr val="FFFFFF"/>
                </a:solidFill>
              </a:rPr>
              <a:t>Restricted Interrupt Injection</a:t>
            </a:r>
            <a:br>
              <a:rPr lang="en-US" dirty="0">
                <a:solidFill>
                  <a:srgbClr val="FFFFFF"/>
                </a:solidFill>
              </a:rPr>
            </a:br>
            <a:endParaRPr lang="en-US" dirty="0">
              <a:solidFill>
                <a:schemeClr val="accent2"/>
              </a:solidFill>
            </a:endParaRPr>
          </a:p>
        </p:txBody>
      </p:sp>
      <p:sp>
        <p:nvSpPr>
          <p:cNvPr id="3" name="Content Placeholder 2">
            <a:extLst>
              <a:ext uri="{FF2B5EF4-FFF2-40B4-BE49-F238E27FC236}">
                <a16:creationId xmlns:a16="http://schemas.microsoft.com/office/drawing/2014/main" id="{7ECA6D8B-ECD0-47FF-B894-28CCD12BD396}"/>
              </a:ext>
            </a:extLst>
          </p:cNvPr>
          <p:cNvSpPr>
            <a:spLocks noGrp="1"/>
          </p:cNvSpPr>
          <p:nvPr>
            <p:ph sz="quarter" idx="10"/>
          </p:nvPr>
        </p:nvSpPr>
        <p:spPr>
          <a:xfrm>
            <a:off x="584200" y="1727386"/>
            <a:ext cx="11018838" cy="4836927"/>
          </a:xfrm>
        </p:spPr>
        <p:txBody>
          <a:bodyPr/>
          <a:lstStyle/>
          <a:p>
            <a:r>
              <a:rPr lang="en-US" dirty="0"/>
              <a:t>Disables all hypervisor-based interrupt queueing &amp; event injection of all </a:t>
            </a:r>
          </a:p>
          <a:p>
            <a:pPr marL="0" indent="0">
              <a:buNone/>
            </a:pPr>
            <a:r>
              <a:rPr lang="en-US" dirty="0"/>
              <a:t>    vectors except a new exception vector #HV (vector 28).</a:t>
            </a:r>
          </a:p>
          <a:p>
            <a:pPr marL="0" indent="0">
              <a:buNone/>
            </a:pPr>
            <a:endParaRPr lang="en-US" dirty="0"/>
          </a:p>
          <a:p>
            <a:r>
              <a:rPr lang="en-US" dirty="0"/>
              <a:t> Guests running with Restricted injection are expected to communicate with</a:t>
            </a:r>
          </a:p>
          <a:p>
            <a:pPr marL="0" indent="0">
              <a:buNone/>
            </a:pPr>
            <a:r>
              <a:rPr lang="en-US" dirty="0"/>
              <a:t>     the hypervisor about events via a software-managed para-virtualization interface.</a:t>
            </a:r>
          </a:p>
          <a:p>
            <a:pPr marL="0" indent="0">
              <a:buNone/>
            </a:pPr>
            <a:r>
              <a:rPr lang="en-US" dirty="0"/>
              <a:t>     This interface uses #HV injection as a doorbell to inform the guest that new</a:t>
            </a:r>
          </a:p>
          <a:p>
            <a:pPr marL="0" indent="0">
              <a:buNone/>
            </a:pPr>
            <a:r>
              <a:rPr lang="en-US" dirty="0"/>
              <a:t>     events have been added/posted.</a:t>
            </a:r>
          </a:p>
          <a:p>
            <a:pPr marL="0" indent="0">
              <a:buNone/>
            </a:pPr>
            <a:endParaRPr lang="en-US" dirty="0"/>
          </a:p>
          <a:p>
            <a:r>
              <a:rPr lang="en-US" dirty="0"/>
              <a:t>Virtual machines typically rely on interrupt delivery through an architectural APIC,</a:t>
            </a:r>
          </a:p>
          <a:p>
            <a:pPr marL="0" indent="0">
              <a:buNone/>
            </a:pPr>
            <a:r>
              <a:rPr lang="en-US" dirty="0"/>
              <a:t>    even for synthetic messages delivered by the host. The common #HV doorbell data</a:t>
            </a:r>
          </a:p>
          <a:p>
            <a:pPr marL="0" indent="0">
              <a:buNone/>
            </a:pPr>
            <a:r>
              <a:rPr lang="en-US" dirty="0"/>
              <a:t>    is structured to align with APIC behavior, so that existing guest interrupt</a:t>
            </a:r>
          </a:p>
          <a:p>
            <a:pPr marL="0" indent="0">
              <a:buNone/>
            </a:pPr>
            <a:r>
              <a:rPr lang="en-US" dirty="0"/>
              <a:t>    dispatch and management logic can be used.</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custDataLst>
      <p:custData r:id="rId1"/>
      <p:custData r:id="rId2"/>
    </p:custDataLst>
    <p:extLst>
      <p:ext uri="{BB962C8B-B14F-4D97-AF65-F5344CB8AC3E}">
        <p14:creationId xmlns:p14="http://schemas.microsoft.com/office/powerpoint/2010/main" val="232437667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EBE9F-32FA-4153-A54C-2A21168C3C40}"/>
              </a:ext>
            </a:extLst>
          </p:cNvPr>
          <p:cNvSpPr>
            <a:spLocks noGrp="1"/>
          </p:cNvSpPr>
          <p:nvPr>
            <p:ph type="title"/>
          </p:nvPr>
        </p:nvSpPr>
        <p:spPr>
          <a:xfrm>
            <a:off x="588263" y="591790"/>
            <a:ext cx="11018520" cy="430887"/>
          </a:xfrm>
        </p:spPr>
        <p:txBody>
          <a:bodyPr/>
          <a:lstStyle/>
          <a:p>
            <a:r>
              <a:rPr lang="en-US" dirty="0"/>
              <a:t>HVDB</a:t>
            </a:r>
          </a:p>
        </p:txBody>
      </p:sp>
      <p:sp>
        <p:nvSpPr>
          <p:cNvPr id="3" name="Content Placeholder 2">
            <a:extLst>
              <a:ext uri="{FF2B5EF4-FFF2-40B4-BE49-F238E27FC236}">
                <a16:creationId xmlns:a16="http://schemas.microsoft.com/office/drawing/2014/main" id="{7ECA6D8B-ECD0-47FF-B894-28CCD12BD396}"/>
              </a:ext>
            </a:extLst>
          </p:cNvPr>
          <p:cNvSpPr>
            <a:spLocks noGrp="1"/>
          </p:cNvSpPr>
          <p:nvPr>
            <p:ph sz="quarter" idx="10"/>
          </p:nvPr>
        </p:nvSpPr>
        <p:spPr/>
        <p:txBody>
          <a:bodyPr/>
          <a:lstStyle/>
          <a:p>
            <a:r>
              <a:rPr lang="en-US" dirty="0"/>
              <a:t>HVDB: HV Doorbell Page defined by the GHCB specifications and structured</a:t>
            </a:r>
          </a:p>
          <a:p>
            <a:pPr marL="0" indent="0">
              <a:buNone/>
            </a:pPr>
            <a:r>
              <a:rPr lang="en-US" dirty="0"/>
              <a:t>   to align with APIC behavior.</a:t>
            </a:r>
          </a:p>
          <a:p>
            <a:pPr marL="0" indent="0">
              <a:buNone/>
            </a:pPr>
            <a:endParaRPr lang="en-US" dirty="0"/>
          </a:p>
          <a:p>
            <a:r>
              <a:rPr lang="en-US" dirty="0"/>
              <a:t>#HV doorbell page:</a:t>
            </a:r>
          </a:p>
          <a:p>
            <a:pPr lvl="1"/>
            <a:r>
              <a:rPr lang="en-US" dirty="0" err="1"/>
              <a:t>PendingEvent</a:t>
            </a:r>
            <a:r>
              <a:rPr lang="en-US" dirty="0"/>
              <a:t> field</a:t>
            </a:r>
          </a:p>
          <a:p>
            <a:pPr lvl="1"/>
            <a:r>
              <a:rPr lang="en-US" dirty="0"/>
              <a:t>EOI Assist (</a:t>
            </a:r>
            <a:r>
              <a:rPr lang="en-US" dirty="0" err="1"/>
              <a:t>NoEoiRequired</a:t>
            </a:r>
            <a:r>
              <a:rPr lang="en-US" dirty="0"/>
              <a:t>)</a:t>
            </a:r>
          </a:p>
          <a:p>
            <a:pPr lvl="1"/>
            <a:endParaRPr lang="en-US" dirty="0"/>
          </a:p>
          <a:p>
            <a:r>
              <a:rPr lang="en-US" dirty="0" err="1"/>
              <a:t>PendingEvent</a:t>
            </a:r>
            <a:r>
              <a:rPr lang="en-US" dirty="0"/>
              <a:t> is defined as follows:</a:t>
            </a:r>
          </a:p>
          <a:p>
            <a:pPr lvl="1"/>
            <a:r>
              <a:rPr lang="en-US" dirty="0" err="1"/>
              <a:t>PendingEvent</a:t>
            </a:r>
            <a:r>
              <a:rPr lang="en-US" dirty="0"/>
              <a:t>[15] (“</a:t>
            </a:r>
            <a:r>
              <a:rPr lang="en-US" dirty="0" err="1"/>
              <a:t>NoFurtherSignal</a:t>
            </a:r>
            <a:r>
              <a:rPr lang="en-US" dirty="0"/>
              <a:t>”) - indicates that the host will not signal #HV due to</a:t>
            </a:r>
          </a:p>
          <a:p>
            <a:pPr marL="228600" lvl="1" indent="0">
              <a:buNone/>
            </a:pPr>
            <a:r>
              <a:rPr lang="en-US" dirty="0"/>
              <a:t>    another non-maskable event until this bit is cleared by the guest.</a:t>
            </a:r>
          </a:p>
          <a:p>
            <a:pPr lvl="1"/>
            <a:r>
              <a:rPr lang="en-US" dirty="0" err="1"/>
              <a:t>PendingEvent</a:t>
            </a:r>
            <a:r>
              <a:rPr lang="en-US" dirty="0"/>
              <a:t>[14:10] – reserved for future use.</a:t>
            </a:r>
          </a:p>
          <a:p>
            <a:pPr lvl="1"/>
            <a:r>
              <a:rPr lang="en-US" dirty="0" err="1"/>
              <a:t>PendingEvent</a:t>
            </a:r>
            <a:r>
              <a:rPr lang="en-US" dirty="0"/>
              <a:t>[[9] - indicates that the host is presenting a virtual #MC to the guest.</a:t>
            </a:r>
          </a:p>
          <a:p>
            <a:pPr lvl="1"/>
            <a:r>
              <a:rPr lang="en-US" dirty="0" err="1"/>
              <a:t>PendingEvent</a:t>
            </a:r>
            <a:r>
              <a:rPr lang="en-US" dirty="0"/>
              <a:t>[8] - indicates that the host is presenting an NMI to the guest.</a:t>
            </a:r>
          </a:p>
          <a:p>
            <a:pPr lvl="1"/>
            <a:r>
              <a:rPr lang="en-US" dirty="0" err="1"/>
              <a:t>PendingEvent</a:t>
            </a:r>
            <a:r>
              <a:rPr lang="en-US" dirty="0"/>
              <a:t>[7:0] - an 8-bit interrupt vector number. When this number is non-zero, it</a:t>
            </a:r>
          </a:p>
          <a:p>
            <a:pPr marL="228600" lvl="1" indent="0">
              <a:buNone/>
            </a:pPr>
            <a:r>
              <a:rPr lang="en-US" dirty="0"/>
              <a:t>    indicates that the host is presenting an interrupt on the specified vector.</a:t>
            </a:r>
          </a:p>
          <a:p>
            <a:pPr lvl="1"/>
            <a:endParaRPr lang="en-US" dirty="0"/>
          </a:p>
          <a:p>
            <a:pPr marL="228600" lvl="1" indent="0" algn="just">
              <a:buNone/>
            </a:pPr>
            <a:endParaRPr lang="en-US" dirty="0"/>
          </a:p>
          <a:p>
            <a:pPr marL="228600" lvl="1" indent="0">
              <a:buNone/>
            </a:pPr>
            <a:endParaRPr lang="en-US" dirty="0"/>
          </a:p>
          <a:p>
            <a:pPr marL="228600" lvl="1" indent="0">
              <a:buNone/>
            </a:pPr>
            <a:endParaRPr lang="en-US" dirty="0"/>
          </a:p>
          <a:p>
            <a:pPr lvl="1"/>
            <a:endParaRPr lang="en-US" dirty="0"/>
          </a:p>
        </p:txBody>
      </p:sp>
    </p:spTree>
    <p:custDataLst>
      <p:custData r:id="rId1"/>
      <p:custData r:id="rId2"/>
    </p:custDataLst>
    <p:extLst>
      <p:ext uri="{BB962C8B-B14F-4D97-AF65-F5344CB8AC3E}">
        <p14:creationId xmlns:p14="http://schemas.microsoft.com/office/powerpoint/2010/main" val="33331694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EBE9F-32FA-4153-A54C-2A21168C3C40}"/>
              </a:ext>
            </a:extLst>
          </p:cNvPr>
          <p:cNvSpPr>
            <a:spLocks noGrp="1"/>
          </p:cNvSpPr>
          <p:nvPr>
            <p:ph type="title"/>
          </p:nvPr>
        </p:nvSpPr>
        <p:spPr>
          <a:xfrm>
            <a:off x="588263" y="526476"/>
            <a:ext cx="11018520" cy="1292662"/>
          </a:xfrm>
        </p:spPr>
        <p:txBody>
          <a:bodyPr/>
          <a:lstStyle/>
          <a:p>
            <a:br>
              <a:rPr lang="en-US" dirty="0">
                <a:solidFill>
                  <a:srgbClr val="FFFFFF"/>
                </a:solidFill>
              </a:rPr>
            </a:br>
            <a:r>
              <a:rPr lang="en-US" dirty="0">
                <a:solidFill>
                  <a:srgbClr val="FFFFFF"/>
                </a:solidFill>
              </a:rPr>
              <a:t>Doorbell Configuration</a:t>
            </a:r>
            <a:br>
              <a:rPr lang="en-US" dirty="0">
                <a:solidFill>
                  <a:srgbClr val="FFFFFF"/>
                </a:solidFill>
              </a:rPr>
            </a:br>
            <a:endParaRPr lang="en-US" dirty="0">
              <a:solidFill>
                <a:schemeClr val="accent2"/>
              </a:solidFill>
            </a:endParaRPr>
          </a:p>
        </p:txBody>
      </p:sp>
      <p:sp>
        <p:nvSpPr>
          <p:cNvPr id="3" name="Content Placeholder 2">
            <a:extLst>
              <a:ext uri="{FF2B5EF4-FFF2-40B4-BE49-F238E27FC236}">
                <a16:creationId xmlns:a16="http://schemas.microsoft.com/office/drawing/2014/main" id="{7ECA6D8B-ECD0-47FF-B894-28CCD12BD396}"/>
              </a:ext>
            </a:extLst>
          </p:cNvPr>
          <p:cNvSpPr>
            <a:spLocks noGrp="1"/>
          </p:cNvSpPr>
          <p:nvPr>
            <p:ph sz="quarter" idx="10"/>
          </p:nvPr>
        </p:nvSpPr>
        <p:spPr>
          <a:xfrm>
            <a:off x="584200" y="1727386"/>
            <a:ext cx="11018838" cy="4836927"/>
          </a:xfrm>
        </p:spPr>
        <p:txBody>
          <a:bodyPr/>
          <a:lstStyle/>
          <a:p>
            <a:r>
              <a:rPr lang="en-US" dirty="0"/>
              <a:t>Doorbell page configuration through specific VMGEXIT requests communicated via the GHCB.</a:t>
            </a:r>
          </a:p>
          <a:p>
            <a:pPr marL="0" indent="0">
              <a:buNone/>
            </a:pPr>
            <a:endParaRPr lang="en-US" dirty="0"/>
          </a:p>
          <a:p>
            <a:pPr lvl="1"/>
            <a:r>
              <a:rPr lang="en-US" dirty="0"/>
              <a:t>GET_PREFERRED</a:t>
            </a:r>
          </a:p>
          <a:p>
            <a:pPr lvl="2"/>
            <a:r>
              <a:rPr lang="en-US" dirty="0"/>
              <a:t>A guest may use this action to request the hypervisor-preferred guest physical address to use</a:t>
            </a:r>
          </a:p>
          <a:p>
            <a:pPr marL="457200" lvl="2" indent="0">
              <a:buNone/>
            </a:pPr>
            <a:r>
              <a:rPr lang="en-US" dirty="0"/>
              <a:t>     for the doorbell page for the vCPU issuing the request. </a:t>
            </a:r>
          </a:p>
          <a:p>
            <a:pPr marL="228600" lvl="1" indent="0">
              <a:buNone/>
            </a:pPr>
            <a:r>
              <a:rPr lang="en-US" sz="1200" dirty="0"/>
              <a:t>         </a:t>
            </a:r>
          </a:p>
          <a:p>
            <a:pPr lvl="1"/>
            <a:r>
              <a:rPr lang="en-US" dirty="0"/>
              <a:t>SET	</a:t>
            </a:r>
          </a:p>
          <a:p>
            <a:pPr lvl="2"/>
            <a:r>
              <a:rPr lang="en-US" dirty="0"/>
              <a:t>A guest must use this action to set the doorbell page to be used for the vCPU issuing the</a:t>
            </a:r>
          </a:p>
          <a:p>
            <a:pPr marL="228600" lvl="1" indent="0">
              <a:buNone/>
            </a:pPr>
            <a:r>
              <a:rPr lang="en-US" sz="1200" dirty="0"/>
              <a:t>         request when the Restricted Injection feature is enabled.</a:t>
            </a:r>
            <a:r>
              <a:rPr lang="en-US" dirty="0"/>
              <a:t>	</a:t>
            </a:r>
          </a:p>
          <a:p>
            <a:pPr marL="228600" lvl="1" indent="0">
              <a:buNone/>
            </a:pPr>
            <a:r>
              <a:rPr lang="en-US" dirty="0"/>
              <a:t>	</a:t>
            </a:r>
          </a:p>
          <a:p>
            <a:pPr lvl="1"/>
            <a:r>
              <a:rPr lang="en-US" dirty="0"/>
              <a:t>QUERY</a:t>
            </a:r>
          </a:p>
          <a:p>
            <a:pPr lvl="2"/>
            <a:r>
              <a:rPr lang="en-US" dirty="0"/>
              <a:t>A guest may use this action to determine if a doorbell page has already been set for the vCPU</a:t>
            </a:r>
          </a:p>
          <a:p>
            <a:pPr marL="228600" lvl="1" indent="0">
              <a:buNone/>
            </a:pPr>
            <a:r>
              <a:rPr lang="en-US" sz="1200" dirty="0"/>
              <a:t>         issuing the request.</a:t>
            </a:r>
          </a:p>
        </p:txBody>
      </p:sp>
    </p:spTree>
    <p:custDataLst>
      <p:custData r:id="rId1"/>
      <p:custData r:id="rId2"/>
    </p:custDataLst>
    <p:extLst>
      <p:ext uri="{BB962C8B-B14F-4D97-AF65-F5344CB8AC3E}">
        <p14:creationId xmlns:p14="http://schemas.microsoft.com/office/powerpoint/2010/main" val="381503820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Diagram&#10;&#10;Description automatically generated">
            <a:extLst>
              <a:ext uri="{FF2B5EF4-FFF2-40B4-BE49-F238E27FC236}">
                <a16:creationId xmlns:a16="http://schemas.microsoft.com/office/drawing/2014/main" id="{7263C510-34C0-88BB-F72F-79006CCC54F5}"/>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tretch/>
        </p:blipFill>
        <p:spPr>
          <a:xfrm>
            <a:off x="2115684" y="220663"/>
            <a:ext cx="7651070" cy="6254750"/>
          </a:xfrm>
          <a:noFill/>
        </p:spPr>
      </p:pic>
    </p:spTree>
    <p:extLst>
      <p:ext uri="{BB962C8B-B14F-4D97-AF65-F5344CB8AC3E}">
        <p14:creationId xmlns:p14="http://schemas.microsoft.com/office/powerpoint/2010/main" val="79412717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EBE9F-32FA-4153-A54C-2A21168C3C40}"/>
              </a:ext>
            </a:extLst>
          </p:cNvPr>
          <p:cNvSpPr>
            <a:spLocks noGrp="1"/>
          </p:cNvSpPr>
          <p:nvPr>
            <p:ph type="title"/>
          </p:nvPr>
        </p:nvSpPr>
        <p:spPr/>
        <p:txBody>
          <a:bodyPr/>
          <a:lstStyle/>
          <a:p>
            <a:r>
              <a:rPr lang="en-US" dirty="0"/>
              <a:t>KVM/Host side interrupt injection flow:</a:t>
            </a:r>
          </a:p>
        </p:txBody>
      </p:sp>
      <p:sp>
        <p:nvSpPr>
          <p:cNvPr id="3" name="Content Placeholder 2">
            <a:extLst>
              <a:ext uri="{FF2B5EF4-FFF2-40B4-BE49-F238E27FC236}">
                <a16:creationId xmlns:a16="http://schemas.microsoft.com/office/drawing/2014/main" id="{7ECA6D8B-ECD0-47FF-B894-28CCD12BD396}"/>
              </a:ext>
            </a:extLst>
          </p:cNvPr>
          <p:cNvSpPr>
            <a:spLocks noGrp="1"/>
          </p:cNvSpPr>
          <p:nvPr>
            <p:ph sz="quarter" idx="10"/>
          </p:nvPr>
        </p:nvSpPr>
        <p:spPr/>
        <p:txBody>
          <a:bodyPr/>
          <a:lstStyle/>
          <a:p>
            <a:endParaRPr lang="en-US" dirty="0"/>
          </a:p>
          <a:p>
            <a:endParaRPr lang="en-US" dirty="0"/>
          </a:p>
        </p:txBody>
      </p:sp>
      <p:pic>
        <p:nvPicPr>
          <p:cNvPr id="15" name="Picture 14" descr="Text&#10;&#10;Description automatically generated">
            <a:extLst>
              <a:ext uri="{FF2B5EF4-FFF2-40B4-BE49-F238E27FC236}">
                <a16:creationId xmlns:a16="http://schemas.microsoft.com/office/drawing/2014/main" id="{6D9530B6-D15A-33F1-E471-44B7FEA376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200" y="1241277"/>
            <a:ext cx="11141765" cy="3043963"/>
          </a:xfrm>
          <a:prstGeom prst="rect">
            <a:avLst/>
          </a:prstGeom>
        </p:spPr>
      </p:pic>
      <p:pic>
        <p:nvPicPr>
          <p:cNvPr id="17" name="Picture 16" descr="Text&#10;&#10;Description automatically generated">
            <a:extLst>
              <a:ext uri="{FF2B5EF4-FFF2-40B4-BE49-F238E27FC236}">
                <a16:creationId xmlns:a16="http://schemas.microsoft.com/office/drawing/2014/main" id="{A181E973-5A10-88A9-F46E-DA93AA8E2D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200" y="4395953"/>
            <a:ext cx="6782747" cy="1762371"/>
          </a:xfrm>
          <a:prstGeom prst="rect">
            <a:avLst/>
          </a:prstGeom>
        </p:spPr>
      </p:pic>
    </p:spTree>
    <p:custDataLst>
      <p:custData r:id="rId1"/>
      <p:custData r:id="rId2"/>
    </p:custDataLst>
    <p:extLst>
      <p:ext uri="{BB962C8B-B14F-4D97-AF65-F5344CB8AC3E}">
        <p14:creationId xmlns:p14="http://schemas.microsoft.com/office/powerpoint/2010/main" val="73959342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EBE9F-32FA-4153-A54C-2A21168C3C40}"/>
              </a:ext>
            </a:extLst>
          </p:cNvPr>
          <p:cNvSpPr>
            <a:spLocks noGrp="1"/>
          </p:cNvSpPr>
          <p:nvPr>
            <p:ph type="title"/>
          </p:nvPr>
        </p:nvSpPr>
        <p:spPr>
          <a:xfrm>
            <a:off x="302194" y="65314"/>
            <a:ext cx="11018520" cy="1231106"/>
          </a:xfrm>
        </p:spPr>
        <p:txBody>
          <a:bodyPr/>
          <a:lstStyle/>
          <a:p>
            <a:br>
              <a:rPr lang="en-US" dirty="0">
                <a:solidFill>
                  <a:srgbClr val="FFFFFF"/>
                </a:solidFill>
              </a:rPr>
            </a:br>
            <a:r>
              <a:rPr lang="en-US" sz="2400" dirty="0">
                <a:solidFill>
                  <a:srgbClr val="FFFFFF"/>
                </a:solidFill>
              </a:rPr>
              <a:t>Guest #HV exception flow:</a:t>
            </a:r>
            <a:br>
              <a:rPr lang="en-US" dirty="0">
                <a:solidFill>
                  <a:srgbClr val="FFFFFF"/>
                </a:solidFill>
              </a:rPr>
            </a:br>
            <a:endParaRPr lang="en-US" dirty="0">
              <a:solidFill>
                <a:schemeClr val="accent2"/>
              </a:solidFill>
            </a:endParaRPr>
          </a:p>
        </p:txBody>
      </p:sp>
      <p:sp>
        <p:nvSpPr>
          <p:cNvPr id="3" name="Content Placeholder 2">
            <a:extLst>
              <a:ext uri="{FF2B5EF4-FFF2-40B4-BE49-F238E27FC236}">
                <a16:creationId xmlns:a16="http://schemas.microsoft.com/office/drawing/2014/main" id="{7ECA6D8B-ECD0-47FF-B894-28CCD12BD396}"/>
              </a:ext>
            </a:extLst>
          </p:cNvPr>
          <p:cNvSpPr>
            <a:spLocks noGrp="1"/>
          </p:cNvSpPr>
          <p:nvPr>
            <p:ph sz="quarter" idx="10"/>
          </p:nvPr>
        </p:nvSpPr>
        <p:spPr>
          <a:xfrm>
            <a:off x="584200" y="1727386"/>
            <a:ext cx="11018838" cy="4836927"/>
          </a:xfrm>
        </p:spPr>
        <p:txBody>
          <a:bodyPr/>
          <a:lstStyle/>
          <a:p>
            <a:pPr marL="0" indent="0">
              <a:buNone/>
            </a:pPr>
            <a:endParaRPr lang="en-US" dirty="0"/>
          </a:p>
          <a:p>
            <a:r>
              <a:rPr lang="en-US" dirty="0"/>
              <a:t>IDT -&gt; #HV</a:t>
            </a:r>
          </a:p>
        </p:txBody>
      </p:sp>
      <p:pic>
        <p:nvPicPr>
          <p:cNvPr id="6" name="Picture 5" descr="Text&#10;&#10;Description automatically generated">
            <a:extLst>
              <a:ext uri="{FF2B5EF4-FFF2-40B4-BE49-F238E27FC236}">
                <a16:creationId xmlns:a16="http://schemas.microsoft.com/office/drawing/2014/main" id="{DC7FA7CE-D7FB-A619-6D87-EC2694885C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0547" y="65314"/>
            <a:ext cx="4982622" cy="6727371"/>
          </a:xfrm>
          <a:prstGeom prst="rect">
            <a:avLst/>
          </a:prstGeom>
        </p:spPr>
      </p:pic>
      <p:cxnSp>
        <p:nvCxnSpPr>
          <p:cNvPr id="15" name="Connector: Curved 14">
            <a:extLst>
              <a:ext uri="{FF2B5EF4-FFF2-40B4-BE49-F238E27FC236}">
                <a16:creationId xmlns:a16="http://schemas.microsoft.com/office/drawing/2014/main" id="{00428AC0-9B77-8C9E-5282-1E7E619FE42E}"/>
              </a:ext>
            </a:extLst>
          </p:cNvPr>
          <p:cNvCxnSpPr>
            <a:cxnSpLocks/>
          </p:cNvCxnSpPr>
          <p:nvPr/>
        </p:nvCxnSpPr>
        <p:spPr>
          <a:xfrm flipV="1">
            <a:off x="1996325" y="171450"/>
            <a:ext cx="4384222" cy="2037249"/>
          </a:xfrm>
          <a:prstGeom prst="curvedConnector3">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Tree>
    <p:custDataLst>
      <p:custData r:id="rId1"/>
      <p:custData r:id="rId2"/>
    </p:custDataLst>
    <p:extLst>
      <p:ext uri="{BB962C8B-B14F-4D97-AF65-F5344CB8AC3E}">
        <p14:creationId xmlns:p14="http://schemas.microsoft.com/office/powerpoint/2010/main" val="1683796493"/>
      </p:ext>
    </p:extLst>
  </p:cSld>
  <p:clrMapOvr>
    <a:masterClrMapping/>
  </p:clrMapOvr>
  <p:transition>
    <p:fade/>
  </p:transition>
</p:sld>
</file>

<file path=ppt/theme/theme1.xml><?xml version="1.0" encoding="utf-8"?>
<a:theme xmlns:a="http://schemas.openxmlformats.org/drawingml/2006/main" name="AMD Corporate Template_Dark">
  <a:themeElements>
    <a:clrScheme name="AMD Corporate">
      <a:dk1>
        <a:srgbClr val="000000"/>
      </a:dk1>
      <a:lt1>
        <a:srgbClr val="FFFFFF"/>
      </a:lt1>
      <a:dk2>
        <a:srgbClr val="5E5E5E"/>
      </a:dk2>
      <a:lt2>
        <a:srgbClr val="9D9FA2"/>
      </a:lt2>
      <a:accent1>
        <a:srgbClr val="636466"/>
      </a:accent1>
      <a:accent2>
        <a:srgbClr val="9D9FA2"/>
      </a:accent2>
      <a:accent3>
        <a:srgbClr val="EAEAEA"/>
      </a:accent3>
      <a:accent4>
        <a:srgbClr val="F26522"/>
      </a:accent4>
      <a:accent5>
        <a:srgbClr val="ED1C24"/>
      </a:accent5>
      <a:accent6>
        <a:srgbClr val="007C97"/>
      </a:accent6>
      <a:hlink>
        <a:srgbClr val="D5D5D5"/>
      </a:hlink>
      <a:folHlink>
        <a:srgbClr val="A9A9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solidFill>
            <a:schemeClr val="accent2"/>
          </a:solid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18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buClr>
            <a:schemeClr val="accent1"/>
          </a:buClr>
          <a:buSzPct val="60000"/>
          <a:defRPr sz="1800" dirty="0" smtClean="0"/>
        </a:defPPr>
      </a:lstStyle>
    </a:txDef>
  </a:objectDefaults>
  <a:extraClrSchemeLst/>
  <a:extLst>
    <a:ext uri="{05A4C25C-085E-4340-85A3-A5531E510DB2}">
      <thm15:themeFamily xmlns:thm15="http://schemas.microsoft.com/office/thememl/2012/main" name="Presentation7" id="{94DDD171-3649-784B-8DFF-0523AEB0E1C6}" vid="{59C6D40F-03E9-B54A-84C3-8AA203559103}"/>
    </a:ext>
  </a:extLst>
</a:theme>
</file>

<file path=ppt/theme/theme2.xml><?xml version="1.0" encoding="utf-8"?>
<a:theme xmlns:a="http://schemas.openxmlformats.org/drawingml/2006/main" name="AMD Corporate Template_Dark">
  <a:themeElements>
    <a:clrScheme name="AMD Corporate">
      <a:dk1>
        <a:srgbClr val="000000"/>
      </a:dk1>
      <a:lt1>
        <a:srgbClr val="FFFFFF"/>
      </a:lt1>
      <a:dk2>
        <a:srgbClr val="5E5E5E"/>
      </a:dk2>
      <a:lt2>
        <a:srgbClr val="9D9FA2"/>
      </a:lt2>
      <a:accent1>
        <a:srgbClr val="636466"/>
      </a:accent1>
      <a:accent2>
        <a:srgbClr val="9D9FA2"/>
      </a:accent2>
      <a:accent3>
        <a:srgbClr val="EAEAEA"/>
      </a:accent3>
      <a:accent4>
        <a:srgbClr val="F26522"/>
      </a:accent4>
      <a:accent5>
        <a:srgbClr val="ED1C24"/>
      </a:accent5>
      <a:accent6>
        <a:srgbClr val="007C97"/>
      </a:accent6>
      <a:hlink>
        <a:srgbClr val="D5D5D5"/>
      </a:hlink>
      <a:folHlink>
        <a:srgbClr val="A9A9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solidFill>
            <a:schemeClr val="accent2"/>
          </a:solid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18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buClr>
            <a:schemeClr val="accent1"/>
          </a:buClr>
          <a:buSzPct val="60000"/>
          <a:defRPr sz="1800" dirty="0" smtClean="0"/>
        </a:defPPr>
      </a:lstStyle>
    </a:txDef>
  </a:objectDefaults>
  <a:extraClrSchemeLst/>
  <a:extLst>
    <a:ext uri="{05A4C25C-085E-4340-85A3-A5531E510DB2}">
      <thm15:themeFamily xmlns:thm15="http://schemas.microsoft.com/office/thememl/2012/main" name="Presentation7" id="{94DDD171-3649-784B-8DFF-0523AEB0E1C6}" vid="{59C6D40F-03E9-B54A-84C3-8AA20355910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TemplateConfiguration><![CDATA[{"slideVersion":1,"isValidatorEnabled":false,"isLocked":false,"elementsMetadata":[],"slideId":"637629098780808397","enableDocumentContentUpdater":true,"version":"2.0"}]]></TemplafySlideTemplateConfiguration>
</file>

<file path=customXml/item11.xml><?xml version="1.0" encoding="utf-8"?>
<TemplafySlideFormConfiguration><![CDATA[{"formFields":[],"formDataEntries":[]}]]></TemplafySlideFormConfiguration>
</file>

<file path=customXml/item12.xml><?xml version="1.0" encoding="utf-8"?>
<TemplafySlideTemplateConfiguration><![CDATA[{"slideVersion":1,"isValidatorEnabled":false,"isLocked":false,"elementsMetadata":[],"slideId":"637629098780808397","enableDocumentContentUpdater":true,"version":"2.0"}]]></TemplafySlideTemplateConfiguration>
</file>

<file path=customXml/item13.xml><?xml version="1.0" encoding="utf-8"?>
<TemplafySlideFormConfiguration><![CDATA[{"formFields":[],"formDataEntries":[]}]]></TemplafySlideFormConfiguration>
</file>

<file path=customXml/item14.xml><?xml version="1.0" encoding="utf-8"?>
<TemplafySlideTemplateConfiguration><![CDATA[{"slideVersion":1,"isValidatorEnabled":false,"isLocked":false,"elementsMetadata":[],"slideId":"637629098780808397","enableDocumentContentUpdater":true,"version":"2.0"}]]></TemplafySlideTemplateConfiguration>
</file>

<file path=customXml/item15.xml><?xml version="1.0" encoding="utf-8"?>
<TemplafySlideFormConfiguration><![CDATA[{"formFields":[],"formDataEntries":[]}]]></TemplafySlideFormConfiguration>
</file>

<file path=customXml/item16.xml><?xml version="1.0" encoding="utf-8"?>
<TemplafySlideTemplateConfiguration><![CDATA[{"slideVersion":1,"isValidatorEnabled":false,"isLocked":false,"elementsMetadata":[],"slideId":"637629098780808397","enableDocumentContentUpdater":true,"version":"2.0"}]]></TemplafySlideTemplateConfiguration>
</file>

<file path=customXml/item17.xml><?xml version="1.0" encoding="utf-8"?>
<TemplafySlideFormConfiguration><![CDATA[{"formFields":[],"formDataEntries":[]}]]></TemplafySlideFormConfiguration>
</file>

<file path=customXml/item18.xml><?xml version="1.0" encoding="utf-8"?>
<TemplafySlideTemplateConfiguration><![CDATA[{"slideVersion":1,"isValidatorEnabled":false,"isLocked":false,"elementsMetadata":[],"slideId":"637629098780808397","enableDocumentContentUpdater":true,"version":"2.0"}]]></TemplafySlideTemplateConfiguration>
</file>

<file path=customXml/item19.xml><?xml version="1.0" encoding="utf-8"?>
<TemplafySlideTemplateConfiguration><![CDATA[{"slideVersion":1,"isValidatorEnabled":false,"isLocked":false,"elementsMetadata":[],"slideId":"637629098780944294","enableDocumentContentUpdater":true,"version":"2.0"}]]></TemplafySlideTemplateConfiguration>
</file>

<file path=customXml/item2.xml><?xml version="1.0" encoding="utf-8"?>
<TemplafySlideTemplateConfiguration><![CDATA[{"slideVersion":1,"isValidatorEnabled":false,"isLocked":false,"elementsMetadata":[],"slideId":"637629098780808397","enableDocumentContentUpdater":true,"version":"2.0"}]]></TemplafySlideTemplateConfiguration>
</file>

<file path=customXml/item20.xml><?xml version="1.0" encoding="utf-8"?>
<TemplafySlideFormConfiguration><![CDATA[{"formFields":[],"formDataEntries":[]}]]></TemplafySlideFormConfiguration>
</file>

<file path=customXml/item21.xml><?xml version="1.0" encoding="utf-8"?>
<TemplafySlideFormConfiguration><![CDATA[{"formFields":[],"formDataEntries":[]}]]></TemplafySlideFormConfiguration>
</file>

<file path=customXml/item22.xml><?xml version="1.0" encoding="utf-8"?>
<TemplafySlideFormConfiguration><![CDATA[{"formFields":[],"formDataEntries":[]}]]></TemplafySlideFormConfiguration>
</file>

<file path=customXml/item23.xml><?xml version="1.0" encoding="utf-8"?>
<TemplafySlideFormConfiguration><![CDATA[{"formFields":[],"formDataEntries":[]}]]></TemplafySlideFormConfiguration>
</file>

<file path=customXml/item24.xml><?xml version="1.0" encoding="utf-8"?>
<TemplafySlideFormConfiguration><![CDATA[{"formFields":[],"formDataEntries":[]}]]></TemplafySlideFormConfiguration>
</file>

<file path=customXml/item25.xml><?xml version="1.0" encoding="utf-8"?>
<TemplafySlideTemplateConfiguration><![CDATA[{"slideVersion":1,"isValidatorEnabled":false,"isLocked":false,"elementsMetadata":[],"slideId":"637629098780802172","enableDocumentContentUpdater":true,"version":"2.0"}]]></TemplafySlideTemplateConfiguration>
</file>

<file path=customXml/item26.xml><?xml version="1.0" encoding="utf-8"?>
<TemplafySlideTemplateConfiguration><![CDATA[{"slideVersion":1,"isValidatorEnabled":false,"isLocked":false,"elementsMetadata":[],"slideId":"637629098780808397","enableDocumentContentUpdater":true,"version":"2.0"}]]></TemplafySlideTemplateConfiguration>
</file>

<file path=customXml/item3.xml><?xml version="1.0" encoding="utf-8"?>
<TemplafySlideTemplateConfiguration><![CDATA[{"slideVersion":1,"isValidatorEnabled":false,"isLocked":false,"elementsMetadata":[],"slideId":"637629098780808397","enableDocumentContentUpdater":true,"version":"2.0"}]]></TemplafySlideTemplateConfiguration>
</file>

<file path=customXml/item4.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6.xml><?xml version="1.0" encoding="utf-8"?>
<TemplafySlideFormConfiguration><![CDATA[{"formFields":[],"formDataEntries":[]}]]></TemplafySlideFormConfiguration>
</file>

<file path=customXml/item7.xml><?xml version="1.0" encoding="utf-8"?>
<TemplafySlideTemplateConfiguration><![CDATA[{"slideVersion":1,"isValidatorEnabled":false,"isLocked":false,"elementsMetadata":[],"slideId":"637629098780808397","enableDocumentContentUpdater":true,"version":"2.0"}]]></TemplafySlideTemplateConfiguration>
</file>

<file path=customXml/item8.xml><?xml version="1.0" encoding="utf-8"?>
<TemplafySlideTemplateConfiguration><![CDATA[{"slideVersion":1,"isValidatorEnabled":false,"isLocked":false,"elementsMetadata":[],"slideId":"637629098780808397","enableDocumentContentUpdater":true,"version":"2.0"}]]></TemplafySlideTemplateConfiguration>
</file>

<file path=customXml/item9.xml><?xml version="1.0" encoding="utf-8"?>
<TemplafySlideTemplateConfiguration><![CDATA[{"slideVersion":1,"isValidatorEnabled":false,"isLocked":false,"elementsMetadata":[],"slideId":"637629098780808397","enableDocumentContentUpdater":true,"version":"2.0"}]]></TemplafySlideTemplateConfiguration>
</file>

<file path=customXml/itemProps1.xml><?xml version="1.0" encoding="utf-8"?>
<ds:datastoreItem xmlns:ds="http://schemas.openxmlformats.org/officeDocument/2006/customXml" ds:itemID="{61BE378A-F03B-4BE3-9CB3-0C448A5D246D}">
  <ds:schemaRefs/>
</ds:datastoreItem>
</file>

<file path=customXml/itemProps10.xml><?xml version="1.0" encoding="utf-8"?>
<ds:datastoreItem xmlns:ds="http://schemas.openxmlformats.org/officeDocument/2006/customXml" ds:itemID="{CC786769-2F89-4FF7-BF48-2DD875956599}">
  <ds:schemaRefs/>
</ds:datastoreItem>
</file>

<file path=customXml/itemProps11.xml><?xml version="1.0" encoding="utf-8"?>
<ds:datastoreItem xmlns:ds="http://schemas.openxmlformats.org/officeDocument/2006/customXml" ds:itemID="{0A230136-8CEC-4C29-A55A-F5FA83CA887A}">
  <ds:schemaRefs/>
</ds:datastoreItem>
</file>

<file path=customXml/itemProps12.xml><?xml version="1.0" encoding="utf-8"?>
<ds:datastoreItem xmlns:ds="http://schemas.openxmlformats.org/officeDocument/2006/customXml" ds:itemID="{1BCEDA00-0BCE-4F19-A380-8AED6A66E762}">
  <ds:schemaRefs/>
</ds:datastoreItem>
</file>

<file path=customXml/itemProps13.xml><?xml version="1.0" encoding="utf-8"?>
<ds:datastoreItem xmlns:ds="http://schemas.openxmlformats.org/officeDocument/2006/customXml" ds:itemID="{1DC3FE7D-EDD7-490D-BC99-76A622E5495B}">
  <ds:schemaRefs/>
</ds:datastoreItem>
</file>

<file path=customXml/itemProps14.xml><?xml version="1.0" encoding="utf-8"?>
<ds:datastoreItem xmlns:ds="http://schemas.openxmlformats.org/officeDocument/2006/customXml" ds:itemID="{9E21B055-7547-4BA1-85E1-CB4BB9FFBD51}">
  <ds:schemaRefs/>
</ds:datastoreItem>
</file>

<file path=customXml/itemProps15.xml><?xml version="1.0" encoding="utf-8"?>
<ds:datastoreItem xmlns:ds="http://schemas.openxmlformats.org/officeDocument/2006/customXml" ds:itemID="{61D3B0C6-ED5C-462E-A6B1-720FE6ED2739}">
  <ds:schemaRefs/>
</ds:datastoreItem>
</file>

<file path=customXml/itemProps16.xml><?xml version="1.0" encoding="utf-8"?>
<ds:datastoreItem xmlns:ds="http://schemas.openxmlformats.org/officeDocument/2006/customXml" ds:itemID="{F221CE2C-C6AF-4F42-8A29-DA6EC93E2053}">
  <ds:schemaRefs/>
</ds:datastoreItem>
</file>

<file path=customXml/itemProps17.xml><?xml version="1.0" encoding="utf-8"?>
<ds:datastoreItem xmlns:ds="http://schemas.openxmlformats.org/officeDocument/2006/customXml" ds:itemID="{DDCC6A1B-7673-40E9-AC3E-C0D8F2784A83}">
  <ds:schemaRefs/>
</ds:datastoreItem>
</file>

<file path=customXml/itemProps18.xml><?xml version="1.0" encoding="utf-8"?>
<ds:datastoreItem xmlns:ds="http://schemas.openxmlformats.org/officeDocument/2006/customXml" ds:itemID="{1243E936-B728-AC4F-BDF3-8D63D384FD4E}">
  <ds:schemaRefs/>
</ds:datastoreItem>
</file>

<file path=customXml/itemProps19.xml><?xml version="1.0" encoding="utf-8"?>
<ds:datastoreItem xmlns:ds="http://schemas.openxmlformats.org/officeDocument/2006/customXml" ds:itemID="{1AB4A281-5EBA-4CA1-A536-6B29C98890B6}">
  <ds:schemaRefs/>
</ds:datastoreItem>
</file>

<file path=customXml/itemProps2.xml><?xml version="1.0" encoding="utf-8"?>
<ds:datastoreItem xmlns:ds="http://schemas.openxmlformats.org/officeDocument/2006/customXml" ds:itemID="{6605A2B5-3705-4808-9398-F339D26F3A88}">
  <ds:schemaRefs/>
</ds:datastoreItem>
</file>

<file path=customXml/itemProps20.xml><?xml version="1.0" encoding="utf-8"?>
<ds:datastoreItem xmlns:ds="http://schemas.openxmlformats.org/officeDocument/2006/customXml" ds:itemID="{2544AD43-11D3-4FB6-AAD2-56E6A609B63E}">
  <ds:schemaRefs/>
</ds:datastoreItem>
</file>

<file path=customXml/itemProps21.xml><?xml version="1.0" encoding="utf-8"?>
<ds:datastoreItem xmlns:ds="http://schemas.openxmlformats.org/officeDocument/2006/customXml" ds:itemID="{C5DD1971-334A-45E9-9D2B-FB6BD8AAE58A}">
  <ds:schemaRefs/>
</ds:datastoreItem>
</file>

<file path=customXml/itemProps22.xml><?xml version="1.0" encoding="utf-8"?>
<ds:datastoreItem xmlns:ds="http://schemas.openxmlformats.org/officeDocument/2006/customXml" ds:itemID="{F7DDD50D-95FC-45E9-8DAA-EA4E16CDCD4C}">
  <ds:schemaRefs/>
</ds:datastoreItem>
</file>

<file path=customXml/itemProps23.xml><?xml version="1.0" encoding="utf-8"?>
<ds:datastoreItem xmlns:ds="http://schemas.openxmlformats.org/officeDocument/2006/customXml" ds:itemID="{0D9EE7ED-F046-4D4F-8F3C-A588D57AF8B6}">
  <ds:schemaRefs/>
</ds:datastoreItem>
</file>

<file path=customXml/itemProps24.xml><?xml version="1.0" encoding="utf-8"?>
<ds:datastoreItem xmlns:ds="http://schemas.openxmlformats.org/officeDocument/2006/customXml" ds:itemID="{85D27350-EEE0-44A9-A848-83C563DA7548}">
  <ds:schemaRefs/>
</ds:datastoreItem>
</file>

<file path=customXml/itemProps25.xml><?xml version="1.0" encoding="utf-8"?>
<ds:datastoreItem xmlns:ds="http://schemas.openxmlformats.org/officeDocument/2006/customXml" ds:itemID="{BE3BB7DD-0C86-4747-A387-5C5D191BB970}">
  <ds:schemaRefs/>
</ds:datastoreItem>
</file>

<file path=customXml/itemProps26.xml><?xml version="1.0" encoding="utf-8"?>
<ds:datastoreItem xmlns:ds="http://schemas.openxmlformats.org/officeDocument/2006/customXml" ds:itemID="{3F36372B-6C59-4499-9355-5098D5495D00}">
  <ds:schemaRefs/>
</ds:datastoreItem>
</file>

<file path=customXml/itemProps3.xml><?xml version="1.0" encoding="utf-8"?>
<ds:datastoreItem xmlns:ds="http://schemas.openxmlformats.org/officeDocument/2006/customXml" ds:itemID="{3C9863B2-55C7-4494-B687-B6087BDED2F1}">
  <ds:schemaRefs/>
</ds:datastoreItem>
</file>

<file path=customXml/itemProps4.xml><?xml version="1.0" encoding="utf-8"?>
<ds:datastoreItem xmlns:ds="http://schemas.openxmlformats.org/officeDocument/2006/customXml" ds:itemID="{CECFDC86-3E15-453A-BCE0-77A050828F56}">
  <ds:schemaRefs/>
</ds:datastoreItem>
</file>

<file path=customXml/itemProps5.xml><?xml version="1.0" encoding="utf-8"?>
<ds:datastoreItem xmlns:ds="http://schemas.openxmlformats.org/officeDocument/2006/customXml" ds:itemID="{95A709DC-D223-4736-9899-515837BBFA96}">
  <ds:schemaRefs/>
</ds:datastoreItem>
</file>

<file path=customXml/itemProps6.xml><?xml version="1.0" encoding="utf-8"?>
<ds:datastoreItem xmlns:ds="http://schemas.openxmlformats.org/officeDocument/2006/customXml" ds:itemID="{F2986D4C-0245-FD4F-B7CF-9439192122CB}">
  <ds:schemaRefs/>
</ds:datastoreItem>
</file>

<file path=customXml/itemProps7.xml><?xml version="1.0" encoding="utf-8"?>
<ds:datastoreItem xmlns:ds="http://schemas.openxmlformats.org/officeDocument/2006/customXml" ds:itemID="{388437B3-8E16-4DA5-99AF-309D23D84809}">
  <ds:schemaRefs/>
</ds:datastoreItem>
</file>

<file path=customXml/itemProps8.xml><?xml version="1.0" encoding="utf-8"?>
<ds:datastoreItem xmlns:ds="http://schemas.openxmlformats.org/officeDocument/2006/customXml" ds:itemID="{EB3F4852-7767-43BC-ACA9-329CC1A9704C}">
  <ds:schemaRefs/>
</ds:datastoreItem>
</file>

<file path=customXml/itemProps9.xml><?xml version="1.0" encoding="utf-8"?>
<ds:datastoreItem xmlns:ds="http://schemas.openxmlformats.org/officeDocument/2006/customXml" ds:itemID="{A14DA682-A8C4-44DE-9D5F-C4CA631FD7DB}">
  <ds:schemaRefs/>
</ds:datastoreItem>
</file>

<file path=docProps/app.xml><?xml version="1.0" encoding="utf-8"?>
<Properties xmlns="http://schemas.openxmlformats.org/officeDocument/2006/extended-properties" xmlns:vt="http://schemas.openxmlformats.org/officeDocument/2006/docPropsVTypes">
  <TotalTime>2288</TotalTime>
  <Words>1382</Words>
  <Application>Microsoft Office PowerPoint</Application>
  <PresentationFormat>Widescreen</PresentationFormat>
  <Paragraphs>139</Paragraphs>
  <Slides>18</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Arial</vt:lpstr>
      <vt:lpstr>Wingdings 3</vt:lpstr>
      <vt:lpstr>AMD Corporate Template_Dark</vt:lpstr>
      <vt:lpstr>AMD Corporate Template_Dark</vt:lpstr>
      <vt:lpstr>SNP INTERRUPT SECURITY</vt:lpstr>
      <vt:lpstr>SNP Interrupt Security Support</vt:lpstr>
      <vt:lpstr>Why Interrupt/Exception protection ?</vt:lpstr>
      <vt:lpstr> Restricted Interrupt Injection </vt:lpstr>
      <vt:lpstr>HVDB</vt:lpstr>
      <vt:lpstr> Doorbell Configuration </vt:lpstr>
      <vt:lpstr>PowerPoint Presentation</vt:lpstr>
      <vt:lpstr>KVM/Host side interrupt injection flow:</vt:lpstr>
      <vt:lpstr> Guest #HV exception flow: </vt:lpstr>
      <vt:lpstr> Interrupt Shadows  </vt:lpstr>
      <vt:lpstr> Interrupt Enable/Disable </vt:lpstr>
      <vt:lpstr> Optimized System Vector handling </vt:lpstr>
      <vt:lpstr> Fix Preemption in Interrupt exit code path  </vt:lpstr>
      <vt:lpstr> Handle Nested #HV exceptions </vt:lpstr>
      <vt:lpstr> Alternate Interrupt Injection Mode </vt:lpstr>
      <vt:lpstr>Status</vt:lpstr>
      <vt:lpstr>Copyright and disclaimer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SNP INTERRUPT SECURITY</dc:title>
  <dc:creator>Ashish Kalra</dc:creator>
  <cp:lastModifiedBy>Kalra, Ashish</cp:lastModifiedBy>
  <cp:revision>32</cp:revision>
  <dcterms:created xsi:type="dcterms:W3CDTF">2022-08-20T16:32:45Z</dcterms:created>
  <dcterms:modified xsi:type="dcterms:W3CDTF">2022-09-02T01:25:54Z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4cbe8-b4f6-45dc-bcba-6123dfd2d8bf_Enabled">
    <vt:lpwstr>true</vt:lpwstr>
  </property>
  <property fmtid="{D5CDD505-2E9C-101B-9397-08002B2CF9AE}" pid="3" name="MSIP_Label_64e4cbe8-b4f6-45dc-bcba-6123dfd2d8bf_SetDate">
    <vt:lpwstr>2022-08-20T16:56:31Z</vt:lpwstr>
  </property>
  <property fmtid="{D5CDD505-2E9C-101B-9397-08002B2CF9AE}" pid="4" name="MSIP_Label_64e4cbe8-b4f6-45dc-bcba-6123dfd2d8bf_Method">
    <vt:lpwstr>Privileged</vt:lpwstr>
  </property>
  <property fmtid="{D5CDD505-2E9C-101B-9397-08002B2CF9AE}" pid="5" name="MSIP_Label_64e4cbe8-b4f6-45dc-bcba-6123dfd2d8bf_Name">
    <vt:lpwstr>Non-Business-AIP 2.0</vt:lpwstr>
  </property>
  <property fmtid="{D5CDD505-2E9C-101B-9397-08002B2CF9AE}" pid="6" name="MSIP_Label_64e4cbe8-b4f6-45dc-bcba-6123dfd2d8bf_SiteId">
    <vt:lpwstr>3dd8961f-e488-4e60-8e11-a82d994e183d</vt:lpwstr>
  </property>
  <property fmtid="{D5CDD505-2E9C-101B-9397-08002B2CF9AE}" pid="7" name="MSIP_Label_64e4cbe8-b4f6-45dc-bcba-6123dfd2d8bf_ActionId">
    <vt:lpwstr>64386d87-a65b-43fd-9339-b609e0334fd3</vt:lpwstr>
  </property>
  <property fmtid="{D5CDD505-2E9C-101B-9397-08002B2CF9AE}" pid="8" name="MSIP_Label_64e4cbe8-b4f6-45dc-bcba-6123dfd2d8bf_ContentBits">
    <vt:lpwstr>0</vt:lpwstr>
  </property>
</Properties>
</file>